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9" r:id="rId2"/>
    <p:sldId id="263" r:id="rId3"/>
    <p:sldId id="261" r:id="rId4"/>
    <p:sldId id="265" r:id="rId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37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diagrams/_rels/data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image" Target="../media/image3.jpeg"/><Relationship Id="rId5" Type="http://schemas.openxmlformats.org/officeDocument/2006/relationships/image" Target="../media/image7.jpeg"/><Relationship Id="rId4" Type="http://schemas.openxmlformats.org/officeDocument/2006/relationships/image" Target="../media/image6.gif"/></Relationships>
</file>

<file path=ppt/diagrams/_rels/drawing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image" Target="../media/image3.jpeg"/><Relationship Id="rId5" Type="http://schemas.openxmlformats.org/officeDocument/2006/relationships/image" Target="../media/image7.jpeg"/><Relationship Id="rId4" Type="http://schemas.openxmlformats.org/officeDocument/2006/relationships/image" Target="../media/image6.gif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#7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AD94509-9599-418F-90A0-5E3DE18CD03D}" type="doc">
      <dgm:prSet loTypeId="urn:microsoft.com/office/officeart/2005/8/layout/vList3#4" loCatId="list" qsTypeId="urn:microsoft.com/office/officeart/2005/8/quickstyle/simple1#48" qsCatId="simple" csTypeId="urn:microsoft.com/office/officeart/2005/8/colors/colorful1#7" csCatId="colorful" phldr="1"/>
      <dgm:spPr/>
      <dgm:t>
        <a:bodyPr/>
        <a:lstStyle/>
        <a:p>
          <a:endParaRPr lang="ru-RU"/>
        </a:p>
      </dgm:t>
    </dgm:pt>
    <dgm:pt modelId="{5BEB4AF9-F346-4265-A9BB-9BE3269FE844}">
      <dgm:prSet/>
      <dgm:spPr/>
      <dgm:t>
        <a:bodyPr/>
        <a:lstStyle/>
        <a:p>
          <a:pPr rtl="0"/>
          <a:r>
            <a:rPr lang="ru-RU" b="1" dirty="0" smtClean="0">
              <a:latin typeface="Times New Roman" pitchFamily="18" charset="0"/>
              <a:cs typeface="Times New Roman" pitchFamily="18" charset="0"/>
            </a:rPr>
            <a:t>Уголовный кодекс Российской Федерации предусматривает следующие преступления, связанные с коррупцией:</a:t>
          </a:r>
          <a:endParaRPr lang="ru-RU" b="1" dirty="0">
            <a:latin typeface="Times New Roman" pitchFamily="18" charset="0"/>
            <a:cs typeface="Times New Roman" pitchFamily="18" charset="0"/>
          </a:endParaRPr>
        </a:p>
      </dgm:t>
    </dgm:pt>
    <dgm:pt modelId="{9238F1BB-EE2F-4DF2-B18C-40EB5EEE72ED}" type="parTrans" cxnId="{2081ADA2-D81D-4B55-9629-2C95B53DB691}">
      <dgm:prSet/>
      <dgm:spPr/>
      <dgm:t>
        <a:bodyPr/>
        <a:lstStyle/>
        <a:p>
          <a:endParaRPr lang="ru-RU"/>
        </a:p>
      </dgm:t>
    </dgm:pt>
    <dgm:pt modelId="{EF95D5A0-E7AF-46B0-B689-F13D52154BD6}" type="sibTrans" cxnId="{2081ADA2-D81D-4B55-9629-2C95B53DB691}">
      <dgm:prSet/>
      <dgm:spPr/>
      <dgm:t>
        <a:bodyPr/>
        <a:lstStyle/>
        <a:p>
          <a:endParaRPr lang="ru-RU"/>
        </a:p>
      </dgm:t>
    </dgm:pt>
    <dgm:pt modelId="{D205B2C7-1DC9-4118-9BE7-28E1BC2F9844}">
      <dgm:prSet custT="1"/>
      <dgm:spPr/>
      <dgm:t>
        <a:bodyPr/>
        <a:lstStyle/>
        <a:p>
          <a:pPr rtl="0"/>
          <a:r>
            <a:rPr lang="ru-RU" sz="1800" b="1" dirty="0" smtClean="0">
              <a:latin typeface="Times New Roman" pitchFamily="18" charset="0"/>
              <a:cs typeface="Times New Roman" pitchFamily="18" charset="0"/>
            </a:rPr>
            <a:t>П</a:t>
          </a:r>
          <a:r>
            <a:rPr lang="en-US" sz="1800" b="1" dirty="0" err="1" smtClean="0">
              <a:latin typeface="Times New Roman" pitchFamily="18" charset="0"/>
              <a:cs typeface="Times New Roman" pitchFamily="18" charset="0"/>
            </a:rPr>
            <a:t>олучение</a:t>
          </a:r>
          <a:r>
            <a:rPr lang="en-US" sz="1800" b="1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en-US" sz="1800" b="1" dirty="0" err="1" smtClean="0">
              <a:latin typeface="Times New Roman" pitchFamily="18" charset="0"/>
              <a:cs typeface="Times New Roman" pitchFamily="18" charset="0"/>
            </a:rPr>
            <a:t>взятки</a:t>
          </a:r>
          <a:endParaRPr lang="ru-RU" sz="1800" b="1" dirty="0">
            <a:latin typeface="Times New Roman" pitchFamily="18" charset="0"/>
            <a:cs typeface="Times New Roman" pitchFamily="18" charset="0"/>
          </a:endParaRPr>
        </a:p>
      </dgm:t>
    </dgm:pt>
    <dgm:pt modelId="{2847E28A-5840-4BBA-A619-EB07B661AA0E}" type="parTrans" cxnId="{00B86B63-C799-4222-8766-E00066442456}">
      <dgm:prSet/>
      <dgm:spPr/>
      <dgm:t>
        <a:bodyPr/>
        <a:lstStyle/>
        <a:p>
          <a:endParaRPr lang="ru-RU"/>
        </a:p>
      </dgm:t>
    </dgm:pt>
    <dgm:pt modelId="{02BBA626-7B97-423B-BA89-01936B47FCED}" type="sibTrans" cxnId="{00B86B63-C799-4222-8766-E00066442456}">
      <dgm:prSet/>
      <dgm:spPr/>
      <dgm:t>
        <a:bodyPr/>
        <a:lstStyle/>
        <a:p>
          <a:endParaRPr lang="ru-RU"/>
        </a:p>
      </dgm:t>
    </dgm:pt>
    <dgm:pt modelId="{A8DA081C-2E1E-4B55-81EA-9C51B29EC7E5}">
      <dgm:prSet custT="1"/>
      <dgm:spPr/>
      <dgm:t>
        <a:bodyPr/>
        <a:lstStyle/>
        <a:p>
          <a:pPr rtl="0"/>
          <a:r>
            <a:rPr lang="ru-RU" sz="1800" b="1" dirty="0" smtClean="0">
              <a:latin typeface="Times New Roman" pitchFamily="18" charset="0"/>
              <a:cs typeface="Times New Roman" pitchFamily="18" charset="0"/>
            </a:rPr>
            <a:t>Д</a:t>
          </a:r>
          <a:r>
            <a:rPr lang="en-US" sz="1800" b="1" dirty="0" err="1" smtClean="0">
              <a:latin typeface="Times New Roman" pitchFamily="18" charset="0"/>
              <a:cs typeface="Times New Roman" pitchFamily="18" charset="0"/>
            </a:rPr>
            <a:t>ача</a:t>
          </a:r>
          <a:r>
            <a:rPr lang="en-US" sz="1800" b="1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en-US" sz="1800" b="1" dirty="0" err="1" smtClean="0">
              <a:latin typeface="Times New Roman" pitchFamily="18" charset="0"/>
              <a:cs typeface="Times New Roman" pitchFamily="18" charset="0"/>
            </a:rPr>
            <a:t>взятк</a:t>
          </a:r>
          <a:r>
            <a:rPr lang="ru-RU" sz="1800" b="1" dirty="0" smtClean="0">
              <a:latin typeface="Times New Roman" pitchFamily="18" charset="0"/>
              <a:cs typeface="Times New Roman" pitchFamily="18" charset="0"/>
            </a:rPr>
            <a:t>и</a:t>
          </a:r>
          <a:endParaRPr lang="ru-RU" sz="1800" b="1" dirty="0">
            <a:latin typeface="Times New Roman" pitchFamily="18" charset="0"/>
            <a:cs typeface="Times New Roman" pitchFamily="18" charset="0"/>
          </a:endParaRPr>
        </a:p>
      </dgm:t>
    </dgm:pt>
    <dgm:pt modelId="{ED9F1488-C7BB-4236-8045-3551C67E25D5}" type="parTrans" cxnId="{D1AFA0D8-0AB0-48C5-9A19-B37B07F7AD7B}">
      <dgm:prSet/>
      <dgm:spPr/>
      <dgm:t>
        <a:bodyPr/>
        <a:lstStyle/>
        <a:p>
          <a:endParaRPr lang="ru-RU"/>
        </a:p>
      </dgm:t>
    </dgm:pt>
    <dgm:pt modelId="{88A43091-C5A1-43EF-AE77-B1F7FA477312}" type="sibTrans" cxnId="{D1AFA0D8-0AB0-48C5-9A19-B37B07F7AD7B}">
      <dgm:prSet/>
      <dgm:spPr/>
      <dgm:t>
        <a:bodyPr/>
        <a:lstStyle/>
        <a:p>
          <a:endParaRPr lang="ru-RU"/>
        </a:p>
      </dgm:t>
    </dgm:pt>
    <dgm:pt modelId="{3B68CE7B-A7FB-410D-AF96-CE9CCCE4B0B5}">
      <dgm:prSet custT="1"/>
      <dgm:spPr/>
      <dgm:t>
        <a:bodyPr/>
        <a:lstStyle/>
        <a:p>
          <a:pPr rtl="0"/>
          <a:r>
            <a:rPr lang="ru-RU" sz="1800" b="1" dirty="0" smtClean="0">
              <a:latin typeface="Times New Roman" pitchFamily="18" charset="0"/>
              <a:cs typeface="Times New Roman" pitchFamily="18" charset="0"/>
            </a:rPr>
            <a:t>П</a:t>
          </a:r>
          <a:r>
            <a:rPr lang="en-US" sz="1800" b="1" dirty="0" smtClean="0">
              <a:latin typeface="Times New Roman" pitchFamily="18" charset="0"/>
              <a:cs typeface="Times New Roman" pitchFamily="18" charset="0"/>
            </a:rPr>
            <a:t>осредничество </a:t>
          </a:r>
          <a:r>
            <a:rPr lang="en-US" sz="1800" b="1" dirty="0" err="1" smtClean="0">
              <a:latin typeface="Times New Roman" pitchFamily="18" charset="0"/>
              <a:cs typeface="Times New Roman" pitchFamily="18" charset="0"/>
            </a:rPr>
            <a:t>во</a:t>
          </a:r>
          <a:r>
            <a:rPr lang="en-US" sz="1800" b="1" dirty="0" smtClean="0">
              <a:latin typeface="Times New Roman" pitchFamily="18" charset="0"/>
              <a:cs typeface="Times New Roman" pitchFamily="18" charset="0"/>
            </a:rPr>
            <a:t> взяточничестве</a:t>
          </a:r>
          <a:endParaRPr lang="ru-RU" sz="1800" b="1" dirty="0">
            <a:latin typeface="Times New Roman" pitchFamily="18" charset="0"/>
            <a:cs typeface="Times New Roman" pitchFamily="18" charset="0"/>
          </a:endParaRPr>
        </a:p>
      </dgm:t>
    </dgm:pt>
    <dgm:pt modelId="{DBE06799-465C-48FD-A5D1-9848803F1CC2}" type="parTrans" cxnId="{C33459C0-29DE-4777-9A88-E77A7929FF66}">
      <dgm:prSet/>
      <dgm:spPr/>
      <dgm:t>
        <a:bodyPr/>
        <a:lstStyle/>
        <a:p>
          <a:endParaRPr lang="ru-RU"/>
        </a:p>
      </dgm:t>
    </dgm:pt>
    <dgm:pt modelId="{B1B67B64-DF4F-4A66-BD24-2BD3C83DE57F}" type="sibTrans" cxnId="{C33459C0-29DE-4777-9A88-E77A7929FF66}">
      <dgm:prSet/>
      <dgm:spPr/>
      <dgm:t>
        <a:bodyPr/>
        <a:lstStyle/>
        <a:p>
          <a:endParaRPr lang="ru-RU"/>
        </a:p>
      </dgm:t>
    </dgm:pt>
    <dgm:pt modelId="{D2754895-CE9C-4FFB-83E4-395C9DEFD73B}">
      <dgm:prSet custT="1"/>
      <dgm:spPr/>
      <dgm:t>
        <a:bodyPr/>
        <a:lstStyle/>
        <a:p>
          <a:pPr rtl="0"/>
          <a:r>
            <a:rPr lang="ru-RU" sz="1800" b="1" dirty="0" smtClean="0">
              <a:latin typeface="Times New Roman" pitchFamily="18" charset="0"/>
              <a:cs typeface="Times New Roman" pitchFamily="18" charset="0"/>
            </a:rPr>
            <a:t>К</a:t>
          </a:r>
          <a:r>
            <a:rPr lang="en-US" sz="1800" b="1" dirty="0" smtClean="0">
              <a:latin typeface="Times New Roman" pitchFamily="18" charset="0"/>
              <a:cs typeface="Times New Roman" pitchFamily="18" charset="0"/>
            </a:rPr>
            <a:t>оммерческий подкуп</a:t>
          </a:r>
          <a:endParaRPr lang="ru-RU" sz="1800" b="1" dirty="0">
            <a:latin typeface="Times New Roman" pitchFamily="18" charset="0"/>
            <a:cs typeface="Times New Roman" pitchFamily="18" charset="0"/>
          </a:endParaRPr>
        </a:p>
      </dgm:t>
    </dgm:pt>
    <dgm:pt modelId="{D0F3C929-DC4F-448C-8CD0-73595EB53407}" type="parTrans" cxnId="{930B5F31-B728-4A59-BEEC-5B5D58BBE288}">
      <dgm:prSet/>
      <dgm:spPr/>
      <dgm:t>
        <a:bodyPr/>
        <a:lstStyle/>
        <a:p>
          <a:endParaRPr lang="ru-RU"/>
        </a:p>
      </dgm:t>
    </dgm:pt>
    <dgm:pt modelId="{2680E9C9-7314-42CF-B3DC-B7012E1E94BB}" type="sibTrans" cxnId="{930B5F31-B728-4A59-BEEC-5B5D58BBE288}">
      <dgm:prSet/>
      <dgm:spPr/>
      <dgm:t>
        <a:bodyPr/>
        <a:lstStyle/>
        <a:p>
          <a:endParaRPr lang="ru-RU"/>
        </a:p>
      </dgm:t>
    </dgm:pt>
    <dgm:pt modelId="{4BA35AF2-E5AC-411F-AA25-E7AC811903CF}">
      <dgm:prSet custT="1"/>
      <dgm:spPr/>
      <dgm:t>
        <a:bodyPr/>
        <a:lstStyle/>
        <a:p>
          <a:pPr rtl="0"/>
          <a:r>
            <a:rPr lang="ru-RU" sz="1800" b="1" dirty="0" smtClean="0">
              <a:latin typeface="Times New Roman" pitchFamily="18" charset="0"/>
              <a:cs typeface="Times New Roman" pitchFamily="18" charset="0"/>
            </a:rPr>
            <a:t>Провокация взятки либо коммерческого подкупа</a:t>
          </a:r>
          <a:endParaRPr lang="ru-RU" sz="1800" b="1" dirty="0">
            <a:latin typeface="Times New Roman" pitchFamily="18" charset="0"/>
            <a:cs typeface="Times New Roman" pitchFamily="18" charset="0"/>
          </a:endParaRPr>
        </a:p>
      </dgm:t>
    </dgm:pt>
    <dgm:pt modelId="{9A6BBC60-DD29-4C8F-96EF-067717841828}" type="parTrans" cxnId="{9D44E47E-9A7A-46C3-AEEC-6569E415EFCD}">
      <dgm:prSet/>
      <dgm:spPr/>
      <dgm:t>
        <a:bodyPr/>
        <a:lstStyle/>
        <a:p>
          <a:endParaRPr lang="ru-RU"/>
        </a:p>
      </dgm:t>
    </dgm:pt>
    <dgm:pt modelId="{4702563E-801B-4B64-8A3C-AA43FFCE1C86}" type="sibTrans" cxnId="{9D44E47E-9A7A-46C3-AEEC-6569E415EFCD}">
      <dgm:prSet/>
      <dgm:spPr/>
      <dgm:t>
        <a:bodyPr/>
        <a:lstStyle/>
        <a:p>
          <a:endParaRPr lang="ru-RU"/>
        </a:p>
      </dgm:t>
    </dgm:pt>
    <dgm:pt modelId="{26126B06-B40A-4F0D-BBD9-D75DF2FE0621}">
      <dgm:prSet custT="1"/>
      <dgm:spPr/>
      <dgm:t>
        <a:bodyPr/>
        <a:lstStyle/>
        <a:p>
          <a:pPr rtl="0"/>
          <a:r>
            <a:rPr lang="ru-RU" sz="1800" b="1" dirty="0" smtClean="0">
              <a:latin typeface="Times New Roman" pitchFamily="18" charset="0"/>
              <a:cs typeface="Times New Roman" pitchFamily="18" charset="0"/>
            </a:rPr>
            <a:t>Незаконное участие в предпринимательской деятельности</a:t>
          </a:r>
          <a:endParaRPr lang="ru-RU" sz="1800" b="1" dirty="0">
            <a:latin typeface="Times New Roman" pitchFamily="18" charset="0"/>
            <a:cs typeface="Times New Roman" pitchFamily="18" charset="0"/>
          </a:endParaRPr>
        </a:p>
      </dgm:t>
    </dgm:pt>
    <dgm:pt modelId="{9F75A8E4-3708-4ABD-806C-09A63F9F4513}" type="parTrans" cxnId="{C66BF549-2997-4B3E-9A26-5462969901F9}">
      <dgm:prSet/>
      <dgm:spPr/>
      <dgm:t>
        <a:bodyPr/>
        <a:lstStyle/>
        <a:p>
          <a:endParaRPr lang="ru-RU"/>
        </a:p>
      </dgm:t>
    </dgm:pt>
    <dgm:pt modelId="{D639B60C-8AD6-4908-BD23-51857A295458}" type="sibTrans" cxnId="{C66BF549-2997-4B3E-9A26-5462969901F9}">
      <dgm:prSet/>
      <dgm:spPr/>
      <dgm:t>
        <a:bodyPr/>
        <a:lstStyle/>
        <a:p>
          <a:endParaRPr lang="ru-RU"/>
        </a:p>
      </dgm:t>
    </dgm:pt>
    <dgm:pt modelId="{B4CD84FC-F7B5-455A-AC06-50EB2239D84D}">
      <dgm:prSet custT="1"/>
      <dgm:spPr/>
      <dgm:t>
        <a:bodyPr/>
        <a:lstStyle/>
        <a:p>
          <a:pPr rtl="0"/>
          <a:r>
            <a:rPr lang="ru-RU" sz="1800" b="1" dirty="0" smtClean="0">
              <a:latin typeface="Times New Roman" pitchFamily="18" charset="0"/>
              <a:cs typeface="Times New Roman" pitchFamily="18" charset="0"/>
            </a:rPr>
            <a:t>Служебный подлог</a:t>
          </a:r>
          <a:endParaRPr lang="ru-RU" sz="1800" b="1" dirty="0">
            <a:latin typeface="Times New Roman" pitchFamily="18" charset="0"/>
            <a:cs typeface="Times New Roman" pitchFamily="18" charset="0"/>
          </a:endParaRPr>
        </a:p>
      </dgm:t>
    </dgm:pt>
    <dgm:pt modelId="{A08E2470-5CD9-4EB3-B859-A416B7DEEA3D}" type="parTrans" cxnId="{FA2B17C3-5877-4EB8-AC9A-CA88631CC85F}">
      <dgm:prSet/>
      <dgm:spPr/>
      <dgm:t>
        <a:bodyPr/>
        <a:lstStyle/>
        <a:p>
          <a:endParaRPr lang="ru-RU"/>
        </a:p>
      </dgm:t>
    </dgm:pt>
    <dgm:pt modelId="{9277F8F7-4CDD-4CDD-BEFE-292F4F0794BC}" type="sibTrans" cxnId="{FA2B17C3-5877-4EB8-AC9A-CA88631CC85F}">
      <dgm:prSet/>
      <dgm:spPr/>
      <dgm:t>
        <a:bodyPr/>
        <a:lstStyle/>
        <a:p>
          <a:endParaRPr lang="ru-RU"/>
        </a:p>
      </dgm:t>
    </dgm:pt>
    <dgm:pt modelId="{F4F878C0-3C88-4AA9-A447-0242965AD543}" type="pres">
      <dgm:prSet presAssocID="{0AD94509-9599-418F-90A0-5E3DE18CD03D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284891C-2A7D-48C9-84AD-DB8FE339CF38}" type="pres">
      <dgm:prSet presAssocID="{5BEB4AF9-F346-4265-A9BB-9BE3269FE844}" presName="composite" presStyleCnt="0"/>
      <dgm:spPr/>
    </dgm:pt>
    <dgm:pt modelId="{BDFE17F0-8F1D-480F-BCAB-D7CE76EB7081}" type="pres">
      <dgm:prSet presAssocID="{5BEB4AF9-F346-4265-A9BB-9BE3269FE844}" presName="imgShp" presStyleLbl="fgImgPlace1" presStyleIdx="0" presStyleCnt="8" custLinFactX="-26173" custLinFactNeighborX="-100000" custLinFactNeighborY="-289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24E0FF9B-8E1F-482E-8E3D-F0F78D0E051F}" type="pres">
      <dgm:prSet presAssocID="{5BEB4AF9-F346-4265-A9BB-9BE3269FE844}" presName="txShp" presStyleLbl="node1" presStyleIdx="0" presStyleCnt="8" custScaleX="115274" custLinFactNeighborX="-132" custLinFactNeighborY="740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E4A54B3-6C03-45FC-909E-24F077F8C579}" type="pres">
      <dgm:prSet presAssocID="{EF95D5A0-E7AF-46B0-B689-F13D52154BD6}" presName="spacing" presStyleCnt="0"/>
      <dgm:spPr/>
    </dgm:pt>
    <dgm:pt modelId="{FE38FCAB-DED6-4494-A1F1-0921A0583AE5}" type="pres">
      <dgm:prSet presAssocID="{D205B2C7-1DC9-4118-9BE7-28E1BC2F9844}" presName="composite" presStyleCnt="0"/>
      <dgm:spPr/>
    </dgm:pt>
    <dgm:pt modelId="{ADDFCA33-2CAE-4024-876F-EC240518BBF5}" type="pres">
      <dgm:prSet presAssocID="{D205B2C7-1DC9-4118-9BE7-28E1BC2F9844}" presName="imgShp" presStyleLbl="fgImgPlace1" presStyleIdx="1" presStyleCnt="8" custLinFactX="-26173" custLinFactNeighborX="-100000" custLinFactNeighborY="-673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</dgm:pt>
    <dgm:pt modelId="{5C6F1807-2845-47C5-BC6A-0A6F6153242C}" type="pres">
      <dgm:prSet presAssocID="{D205B2C7-1DC9-4118-9BE7-28E1BC2F9844}" presName="txShp" presStyleLbl="node1" presStyleIdx="1" presStyleCnt="8" custScaleX="115274" custLinFactNeighborX="-132" custLinFactNeighborY="740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4AEB1D4-B39E-44C4-B22E-16D90D6908C9}" type="pres">
      <dgm:prSet presAssocID="{02BBA626-7B97-423B-BA89-01936B47FCED}" presName="spacing" presStyleCnt="0"/>
      <dgm:spPr/>
    </dgm:pt>
    <dgm:pt modelId="{54BE67A9-F371-480A-A2E6-651054A9EB25}" type="pres">
      <dgm:prSet presAssocID="{A8DA081C-2E1E-4B55-81EA-9C51B29EC7E5}" presName="composite" presStyleCnt="0"/>
      <dgm:spPr/>
    </dgm:pt>
    <dgm:pt modelId="{7993A949-C74D-438A-83C1-9183BB076E54}" type="pres">
      <dgm:prSet presAssocID="{A8DA081C-2E1E-4B55-81EA-9C51B29EC7E5}" presName="imgShp" presStyleLbl="fgImgPlace1" presStyleIdx="2" presStyleCnt="8" custLinFactX="-26173" custLinFactNeighborX="-100000" custLinFactNeighborY="-6190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</dgm:pt>
    <dgm:pt modelId="{EBF0F809-DA46-4679-8FE1-A887165C5EB3}" type="pres">
      <dgm:prSet presAssocID="{A8DA081C-2E1E-4B55-81EA-9C51B29EC7E5}" presName="txShp" presStyleLbl="node1" presStyleIdx="2" presStyleCnt="8" custScaleX="115274" custLinFactNeighborX="-487" custLinFactNeighborY="716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1144DDD-AF5C-44D3-9110-4AF950EDC714}" type="pres">
      <dgm:prSet presAssocID="{88A43091-C5A1-43EF-AE77-B1F7FA477312}" presName="spacing" presStyleCnt="0"/>
      <dgm:spPr/>
    </dgm:pt>
    <dgm:pt modelId="{F59ADFDA-EA9E-406A-AE7E-5B585DF9C20D}" type="pres">
      <dgm:prSet presAssocID="{3B68CE7B-A7FB-410D-AF96-CE9CCCE4B0B5}" presName="composite" presStyleCnt="0"/>
      <dgm:spPr/>
    </dgm:pt>
    <dgm:pt modelId="{ED6B0C66-5542-445D-AF70-196165DDE617}" type="pres">
      <dgm:prSet presAssocID="{3B68CE7B-A7FB-410D-AF96-CE9CCCE4B0B5}" presName="imgShp" presStyleLbl="fgImgPlace1" presStyleIdx="3" presStyleCnt="8" custLinFactX="-26173" custLinFactNeighborX="-100000" custLinFactNeighborY="-6190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</dgm:pt>
    <dgm:pt modelId="{FC800F4B-8BB8-4D6F-8491-3FF24500533B}" type="pres">
      <dgm:prSet presAssocID="{3B68CE7B-A7FB-410D-AF96-CE9CCCE4B0B5}" presName="txShp" presStyleLbl="node1" presStyleIdx="3" presStyleCnt="8" custScaleX="115274" custLinFactNeighborX="-132" custLinFactNeighborY="740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52167C7-F92D-420F-9E80-B7B7215F057A}" type="pres">
      <dgm:prSet presAssocID="{B1B67B64-DF4F-4A66-BD24-2BD3C83DE57F}" presName="spacing" presStyleCnt="0"/>
      <dgm:spPr/>
    </dgm:pt>
    <dgm:pt modelId="{8F162C21-4FE1-4E70-AD00-316BA378A599}" type="pres">
      <dgm:prSet presAssocID="{D2754895-CE9C-4FFB-83E4-395C9DEFD73B}" presName="composite" presStyleCnt="0"/>
      <dgm:spPr/>
    </dgm:pt>
    <dgm:pt modelId="{9AEB21A0-1E6A-4F39-9942-E9816E7D03E5}" type="pres">
      <dgm:prSet presAssocID="{D2754895-CE9C-4FFB-83E4-395C9DEFD73B}" presName="imgShp" presStyleLbl="fgImgPlace1" presStyleIdx="4" presStyleCnt="8" custLinFactX="-26173" custLinFactNeighborX="-100000" custLinFactNeighborY="-6190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</dgm:pt>
    <dgm:pt modelId="{056BA84C-B9BA-4B3A-8486-C34E83D4D01A}" type="pres">
      <dgm:prSet presAssocID="{D2754895-CE9C-4FFB-83E4-395C9DEFD73B}" presName="txShp" presStyleLbl="node1" presStyleIdx="4" presStyleCnt="8" custScaleX="115274" custLinFactNeighborX="-132" custLinFactNeighborY="740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0E2C5AE-1956-439D-94ED-0CBB65540577}" type="pres">
      <dgm:prSet presAssocID="{2680E9C9-7314-42CF-B3DC-B7012E1E94BB}" presName="spacing" presStyleCnt="0"/>
      <dgm:spPr/>
    </dgm:pt>
    <dgm:pt modelId="{93BA554E-01E2-4F12-8055-B031C4531618}" type="pres">
      <dgm:prSet presAssocID="{4BA35AF2-E5AC-411F-AA25-E7AC811903CF}" presName="composite" presStyleCnt="0"/>
      <dgm:spPr/>
    </dgm:pt>
    <dgm:pt modelId="{E3E09CCC-84C6-49D0-9F29-0DD0820648BA}" type="pres">
      <dgm:prSet presAssocID="{4BA35AF2-E5AC-411F-AA25-E7AC811903CF}" presName="imgShp" presStyleLbl="fgImgPlace1" presStyleIdx="5" presStyleCnt="8" custLinFactX="-26173" custLinFactNeighborX="-100000" custLinFactNeighborY="-6190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</dgm:pt>
    <dgm:pt modelId="{8109D35D-1AB8-4E94-80CF-D414119573A8}" type="pres">
      <dgm:prSet presAssocID="{4BA35AF2-E5AC-411F-AA25-E7AC811903CF}" presName="txShp" presStyleLbl="node1" presStyleIdx="5" presStyleCnt="8" custScaleX="11527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0B7657C-21CF-4754-B5C3-122D1F261D93}" type="pres">
      <dgm:prSet presAssocID="{4702563E-801B-4B64-8A3C-AA43FFCE1C86}" presName="spacing" presStyleCnt="0"/>
      <dgm:spPr/>
    </dgm:pt>
    <dgm:pt modelId="{522F4705-F35D-4E8B-9C07-7DFADDE96268}" type="pres">
      <dgm:prSet presAssocID="{26126B06-B40A-4F0D-BBD9-D75DF2FE0621}" presName="composite" presStyleCnt="0"/>
      <dgm:spPr/>
    </dgm:pt>
    <dgm:pt modelId="{7513C422-17FC-430D-A41D-A220987AF058}" type="pres">
      <dgm:prSet presAssocID="{26126B06-B40A-4F0D-BBD9-D75DF2FE0621}" presName="imgShp" presStyleLbl="fgImgPlace1" presStyleIdx="6" presStyleCnt="8" custLinFactX="-33040" custLinFactNeighborX="-100000" custLinFactNeighborY="-5517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</dgm:pt>
    <dgm:pt modelId="{2D2DC769-1437-419D-AE48-9FC147F90645}" type="pres">
      <dgm:prSet presAssocID="{26126B06-B40A-4F0D-BBD9-D75DF2FE0621}" presName="txShp" presStyleLbl="node1" presStyleIdx="6" presStyleCnt="8" custScaleX="11527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E61DEC1-FFB5-4E31-9568-49413B4FC152}" type="pres">
      <dgm:prSet presAssocID="{D639B60C-8AD6-4908-BD23-51857A295458}" presName="spacing" presStyleCnt="0"/>
      <dgm:spPr/>
    </dgm:pt>
    <dgm:pt modelId="{57E4A8C1-7C4D-42F9-889F-5CC6A97E0670}" type="pres">
      <dgm:prSet presAssocID="{B4CD84FC-F7B5-455A-AC06-50EB2239D84D}" presName="composite" presStyleCnt="0"/>
      <dgm:spPr/>
    </dgm:pt>
    <dgm:pt modelId="{20EA88AD-BE38-45B8-A93D-A46FD4F681C5}" type="pres">
      <dgm:prSet presAssocID="{B4CD84FC-F7B5-455A-AC06-50EB2239D84D}" presName="imgShp" presStyleLbl="fgImgPlace1" presStyleIdx="7" presStyleCnt="8" custLinFactX="-33040" custLinFactNeighborX="-100000" custLinFactNeighborY="-5517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</dgm:pt>
    <dgm:pt modelId="{B87A687E-C2A9-4B60-A277-3999B141D211}" type="pres">
      <dgm:prSet presAssocID="{B4CD84FC-F7B5-455A-AC06-50EB2239D84D}" presName="txShp" presStyleLbl="node1" presStyleIdx="7" presStyleCnt="8" custScaleX="11527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A2B17C3-5877-4EB8-AC9A-CA88631CC85F}" srcId="{0AD94509-9599-418F-90A0-5E3DE18CD03D}" destId="{B4CD84FC-F7B5-455A-AC06-50EB2239D84D}" srcOrd="7" destOrd="0" parTransId="{A08E2470-5CD9-4EB3-B859-A416B7DEEA3D}" sibTransId="{9277F8F7-4CDD-4CDD-BEFE-292F4F0794BC}"/>
    <dgm:cxn modelId="{7DBD34FE-B79F-4C28-8DAF-A2C60CC838CC}" type="presOf" srcId="{4BA35AF2-E5AC-411F-AA25-E7AC811903CF}" destId="{8109D35D-1AB8-4E94-80CF-D414119573A8}" srcOrd="0" destOrd="0" presId="urn:microsoft.com/office/officeart/2005/8/layout/vList3#4"/>
    <dgm:cxn modelId="{DB67ED20-425A-4D80-97C7-2BB5AF6F3550}" type="presOf" srcId="{3B68CE7B-A7FB-410D-AF96-CE9CCCE4B0B5}" destId="{FC800F4B-8BB8-4D6F-8491-3FF24500533B}" srcOrd="0" destOrd="0" presId="urn:microsoft.com/office/officeart/2005/8/layout/vList3#4"/>
    <dgm:cxn modelId="{9D44E47E-9A7A-46C3-AEEC-6569E415EFCD}" srcId="{0AD94509-9599-418F-90A0-5E3DE18CD03D}" destId="{4BA35AF2-E5AC-411F-AA25-E7AC811903CF}" srcOrd="5" destOrd="0" parTransId="{9A6BBC60-DD29-4C8F-96EF-067717841828}" sibTransId="{4702563E-801B-4B64-8A3C-AA43FFCE1C86}"/>
    <dgm:cxn modelId="{E0E226AE-687D-4C44-AB63-686489EFD27A}" type="presOf" srcId="{B4CD84FC-F7B5-455A-AC06-50EB2239D84D}" destId="{B87A687E-C2A9-4B60-A277-3999B141D211}" srcOrd="0" destOrd="0" presId="urn:microsoft.com/office/officeart/2005/8/layout/vList3#4"/>
    <dgm:cxn modelId="{9C9D8043-C1EC-496B-84E2-2109BD22CC83}" type="presOf" srcId="{5BEB4AF9-F346-4265-A9BB-9BE3269FE844}" destId="{24E0FF9B-8E1F-482E-8E3D-F0F78D0E051F}" srcOrd="0" destOrd="0" presId="urn:microsoft.com/office/officeart/2005/8/layout/vList3#4"/>
    <dgm:cxn modelId="{46500066-CE08-44D1-B6B7-A5E190F39E9B}" type="presOf" srcId="{D2754895-CE9C-4FFB-83E4-395C9DEFD73B}" destId="{056BA84C-B9BA-4B3A-8486-C34E83D4D01A}" srcOrd="0" destOrd="0" presId="urn:microsoft.com/office/officeart/2005/8/layout/vList3#4"/>
    <dgm:cxn modelId="{2081ADA2-D81D-4B55-9629-2C95B53DB691}" srcId="{0AD94509-9599-418F-90A0-5E3DE18CD03D}" destId="{5BEB4AF9-F346-4265-A9BB-9BE3269FE844}" srcOrd="0" destOrd="0" parTransId="{9238F1BB-EE2F-4DF2-B18C-40EB5EEE72ED}" sibTransId="{EF95D5A0-E7AF-46B0-B689-F13D52154BD6}"/>
    <dgm:cxn modelId="{930B5F31-B728-4A59-BEEC-5B5D58BBE288}" srcId="{0AD94509-9599-418F-90A0-5E3DE18CD03D}" destId="{D2754895-CE9C-4FFB-83E4-395C9DEFD73B}" srcOrd="4" destOrd="0" parTransId="{D0F3C929-DC4F-448C-8CD0-73595EB53407}" sibTransId="{2680E9C9-7314-42CF-B3DC-B7012E1E94BB}"/>
    <dgm:cxn modelId="{C66BF549-2997-4B3E-9A26-5462969901F9}" srcId="{0AD94509-9599-418F-90A0-5E3DE18CD03D}" destId="{26126B06-B40A-4F0D-BBD9-D75DF2FE0621}" srcOrd="6" destOrd="0" parTransId="{9F75A8E4-3708-4ABD-806C-09A63F9F4513}" sibTransId="{D639B60C-8AD6-4908-BD23-51857A295458}"/>
    <dgm:cxn modelId="{6A73F240-ACB5-42DD-AA11-2667294F9320}" type="presOf" srcId="{0AD94509-9599-418F-90A0-5E3DE18CD03D}" destId="{F4F878C0-3C88-4AA9-A447-0242965AD543}" srcOrd="0" destOrd="0" presId="urn:microsoft.com/office/officeart/2005/8/layout/vList3#4"/>
    <dgm:cxn modelId="{086938E5-C799-430C-B226-B00BB2E45248}" type="presOf" srcId="{A8DA081C-2E1E-4B55-81EA-9C51B29EC7E5}" destId="{EBF0F809-DA46-4679-8FE1-A887165C5EB3}" srcOrd="0" destOrd="0" presId="urn:microsoft.com/office/officeart/2005/8/layout/vList3#4"/>
    <dgm:cxn modelId="{DA66EE56-D3D3-4775-8612-2D7E8423D2CB}" type="presOf" srcId="{D205B2C7-1DC9-4118-9BE7-28E1BC2F9844}" destId="{5C6F1807-2845-47C5-BC6A-0A6F6153242C}" srcOrd="0" destOrd="0" presId="urn:microsoft.com/office/officeart/2005/8/layout/vList3#4"/>
    <dgm:cxn modelId="{00B86B63-C799-4222-8766-E00066442456}" srcId="{0AD94509-9599-418F-90A0-5E3DE18CD03D}" destId="{D205B2C7-1DC9-4118-9BE7-28E1BC2F9844}" srcOrd="1" destOrd="0" parTransId="{2847E28A-5840-4BBA-A619-EB07B661AA0E}" sibTransId="{02BBA626-7B97-423B-BA89-01936B47FCED}"/>
    <dgm:cxn modelId="{D1AFA0D8-0AB0-48C5-9A19-B37B07F7AD7B}" srcId="{0AD94509-9599-418F-90A0-5E3DE18CD03D}" destId="{A8DA081C-2E1E-4B55-81EA-9C51B29EC7E5}" srcOrd="2" destOrd="0" parTransId="{ED9F1488-C7BB-4236-8045-3551C67E25D5}" sibTransId="{88A43091-C5A1-43EF-AE77-B1F7FA477312}"/>
    <dgm:cxn modelId="{C33459C0-29DE-4777-9A88-E77A7929FF66}" srcId="{0AD94509-9599-418F-90A0-5E3DE18CD03D}" destId="{3B68CE7B-A7FB-410D-AF96-CE9CCCE4B0B5}" srcOrd="3" destOrd="0" parTransId="{DBE06799-465C-48FD-A5D1-9848803F1CC2}" sibTransId="{B1B67B64-DF4F-4A66-BD24-2BD3C83DE57F}"/>
    <dgm:cxn modelId="{57ADC4D7-CA06-4F16-88B6-AA69E01B803C}" type="presOf" srcId="{26126B06-B40A-4F0D-BBD9-D75DF2FE0621}" destId="{2D2DC769-1437-419D-AE48-9FC147F90645}" srcOrd="0" destOrd="0" presId="urn:microsoft.com/office/officeart/2005/8/layout/vList3#4"/>
    <dgm:cxn modelId="{BD74B49B-04DE-4304-A642-5C97B7499C1C}" type="presParOf" srcId="{F4F878C0-3C88-4AA9-A447-0242965AD543}" destId="{3284891C-2A7D-48C9-84AD-DB8FE339CF38}" srcOrd="0" destOrd="0" presId="urn:microsoft.com/office/officeart/2005/8/layout/vList3#4"/>
    <dgm:cxn modelId="{A8AC1E94-2807-4969-A82B-53E8C2C79D5A}" type="presParOf" srcId="{3284891C-2A7D-48C9-84AD-DB8FE339CF38}" destId="{BDFE17F0-8F1D-480F-BCAB-D7CE76EB7081}" srcOrd="0" destOrd="0" presId="urn:microsoft.com/office/officeart/2005/8/layout/vList3#4"/>
    <dgm:cxn modelId="{3160E6E7-D279-43CC-A10B-182A9DCBB23B}" type="presParOf" srcId="{3284891C-2A7D-48C9-84AD-DB8FE339CF38}" destId="{24E0FF9B-8E1F-482E-8E3D-F0F78D0E051F}" srcOrd="1" destOrd="0" presId="urn:microsoft.com/office/officeart/2005/8/layout/vList3#4"/>
    <dgm:cxn modelId="{0851C0FC-AD30-49FF-B7FE-1BFB7319E76A}" type="presParOf" srcId="{F4F878C0-3C88-4AA9-A447-0242965AD543}" destId="{5E4A54B3-6C03-45FC-909E-24F077F8C579}" srcOrd="1" destOrd="0" presId="urn:microsoft.com/office/officeart/2005/8/layout/vList3#4"/>
    <dgm:cxn modelId="{A30F9305-C7E5-48AA-A23C-E275523DB5E7}" type="presParOf" srcId="{F4F878C0-3C88-4AA9-A447-0242965AD543}" destId="{FE38FCAB-DED6-4494-A1F1-0921A0583AE5}" srcOrd="2" destOrd="0" presId="urn:microsoft.com/office/officeart/2005/8/layout/vList3#4"/>
    <dgm:cxn modelId="{BB68105A-3FC0-457E-B4C4-2D2C539EE6ED}" type="presParOf" srcId="{FE38FCAB-DED6-4494-A1F1-0921A0583AE5}" destId="{ADDFCA33-2CAE-4024-876F-EC240518BBF5}" srcOrd="0" destOrd="0" presId="urn:microsoft.com/office/officeart/2005/8/layout/vList3#4"/>
    <dgm:cxn modelId="{44089710-AF19-46C2-A30A-71BECFE5DBD3}" type="presParOf" srcId="{FE38FCAB-DED6-4494-A1F1-0921A0583AE5}" destId="{5C6F1807-2845-47C5-BC6A-0A6F6153242C}" srcOrd="1" destOrd="0" presId="urn:microsoft.com/office/officeart/2005/8/layout/vList3#4"/>
    <dgm:cxn modelId="{367CDD64-AE77-4825-BAAA-403689849BC5}" type="presParOf" srcId="{F4F878C0-3C88-4AA9-A447-0242965AD543}" destId="{14AEB1D4-B39E-44C4-B22E-16D90D6908C9}" srcOrd="3" destOrd="0" presId="urn:microsoft.com/office/officeart/2005/8/layout/vList3#4"/>
    <dgm:cxn modelId="{678CDD37-0B75-4959-87EB-3764ECC60237}" type="presParOf" srcId="{F4F878C0-3C88-4AA9-A447-0242965AD543}" destId="{54BE67A9-F371-480A-A2E6-651054A9EB25}" srcOrd="4" destOrd="0" presId="urn:microsoft.com/office/officeart/2005/8/layout/vList3#4"/>
    <dgm:cxn modelId="{45EFAB44-BE3D-4545-8E6B-1A63C8D50409}" type="presParOf" srcId="{54BE67A9-F371-480A-A2E6-651054A9EB25}" destId="{7993A949-C74D-438A-83C1-9183BB076E54}" srcOrd="0" destOrd="0" presId="urn:microsoft.com/office/officeart/2005/8/layout/vList3#4"/>
    <dgm:cxn modelId="{83DB220E-0E9E-4C9E-B850-58D0D6BD2588}" type="presParOf" srcId="{54BE67A9-F371-480A-A2E6-651054A9EB25}" destId="{EBF0F809-DA46-4679-8FE1-A887165C5EB3}" srcOrd="1" destOrd="0" presId="urn:microsoft.com/office/officeart/2005/8/layout/vList3#4"/>
    <dgm:cxn modelId="{12EE881A-0491-4116-8A93-3961EF3DDDCE}" type="presParOf" srcId="{F4F878C0-3C88-4AA9-A447-0242965AD543}" destId="{B1144DDD-AF5C-44D3-9110-4AF950EDC714}" srcOrd="5" destOrd="0" presId="urn:microsoft.com/office/officeart/2005/8/layout/vList3#4"/>
    <dgm:cxn modelId="{F4E6F8F3-2072-44AE-98E7-11D6AEBEA626}" type="presParOf" srcId="{F4F878C0-3C88-4AA9-A447-0242965AD543}" destId="{F59ADFDA-EA9E-406A-AE7E-5B585DF9C20D}" srcOrd="6" destOrd="0" presId="urn:microsoft.com/office/officeart/2005/8/layout/vList3#4"/>
    <dgm:cxn modelId="{13F6FF3B-6144-414B-A600-BF236C5A4BD4}" type="presParOf" srcId="{F59ADFDA-EA9E-406A-AE7E-5B585DF9C20D}" destId="{ED6B0C66-5542-445D-AF70-196165DDE617}" srcOrd="0" destOrd="0" presId="urn:microsoft.com/office/officeart/2005/8/layout/vList3#4"/>
    <dgm:cxn modelId="{CE2B8074-FDB7-4118-929C-1C1C26DB0898}" type="presParOf" srcId="{F59ADFDA-EA9E-406A-AE7E-5B585DF9C20D}" destId="{FC800F4B-8BB8-4D6F-8491-3FF24500533B}" srcOrd="1" destOrd="0" presId="urn:microsoft.com/office/officeart/2005/8/layout/vList3#4"/>
    <dgm:cxn modelId="{882689EB-7721-43F1-8117-F06336D6D017}" type="presParOf" srcId="{F4F878C0-3C88-4AA9-A447-0242965AD543}" destId="{452167C7-F92D-420F-9E80-B7B7215F057A}" srcOrd="7" destOrd="0" presId="urn:microsoft.com/office/officeart/2005/8/layout/vList3#4"/>
    <dgm:cxn modelId="{2060C4F1-6F49-4665-A764-E4870FB44A7B}" type="presParOf" srcId="{F4F878C0-3C88-4AA9-A447-0242965AD543}" destId="{8F162C21-4FE1-4E70-AD00-316BA378A599}" srcOrd="8" destOrd="0" presId="urn:microsoft.com/office/officeart/2005/8/layout/vList3#4"/>
    <dgm:cxn modelId="{825221E6-9BE4-4D59-9DCC-38D693F7B57E}" type="presParOf" srcId="{8F162C21-4FE1-4E70-AD00-316BA378A599}" destId="{9AEB21A0-1E6A-4F39-9942-E9816E7D03E5}" srcOrd="0" destOrd="0" presId="urn:microsoft.com/office/officeart/2005/8/layout/vList3#4"/>
    <dgm:cxn modelId="{5A74AAB0-9E2D-449E-8777-D9754AF986F9}" type="presParOf" srcId="{8F162C21-4FE1-4E70-AD00-316BA378A599}" destId="{056BA84C-B9BA-4B3A-8486-C34E83D4D01A}" srcOrd="1" destOrd="0" presId="urn:microsoft.com/office/officeart/2005/8/layout/vList3#4"/>
    <dgm:cxn modelId="{A65390EB-3B25-49FD-9C08-0913A3C4D6E0}" type="presParOf" srcId="{F4F878C0-3C88-4AA9-A447-0242965AD543}" destId="{60E2C5AE-1956-439D-94ED-0CBB65540577}" srcOrd="9" destOrd="0" presId="urn:microsoft.com/office/officeart/2005/8/layout/vList3#4"/>
    <dgm:cxn modelId="{1F65C5BE-C97C-4EB0-9599-7816C52B7750}" type="presParOf" srcId="{F4F878C0-3C88-4AA9-A447-0242965AD543}" destId="{93BA554E-01E2-4F12-8055-B031C4531618}" srcOrd="10" destOrd="0" presId="urn:microsoft.com/office/officeart/2005/8/layout/vList3#4"/>
    <dgm:cxn modelId="{C435C9A0-46C6-4A5C-8809-5B029AABA6D2}" type="presParOf" srcId="{93BA554E-01E2-4F12-8055-B031C4531618}" destId="{E3E09CCC-84C6-49D0-9F29-0DD0820648BA}" srcOrd="0" destOrd="0" presId="urn:microsoft.com/office/officeart/2005/8/layout/vList3#4"/>
    <dgm:cxn modelId="{9AC94EE6-2320-4B3A-8FE6-15B710F61394}" type="presParOf" srcId="{93BA554E-01E2-4F12-8055-B031C4531618}" destId="{8109D35D-1AB8-4E94-80CF-D414119573A8}" srcOrd="1" destOrd="0" presId="urn:microsoft.com/office/officeart/2005/8/layout/vList3#4"/>
    <dgm:cxn modelId="{7EDE362C-1B89-46D4-891E-2C0ECE836F76}" type="presParOf" srcId="{F4F878C0-3C88-4AA9-A447-0242965AD543}" destId="{30B7657C-21CF-4754-B5C3-122D1F261D93}" srcOrd="11" destOrd="0" presId="urn:microsoft.com/office/officeart/2005/8/layout/vList3#4"/>
    <dgm:cxn modelId="{A1B2DE38-223C-4C49-801D-A6805C5C6753}" type="presParOf" srcId="{F4F878C0-3C88-4AA9-A447-0242965AD543}" destId="{522F4705-F35D-4E8B-9C07-7DFADDE96268}" srcOrd="12" destOrd="0" presId="urn:microsoft.com/office/officeart/2005/8/layout/vList3#4"/>
    <dgm:cxn modelId="{CBE23696-E3E2-48F1-BE65-D1918194AF7A}" type="presParOf" srcId="{522F4705-F35D-4E8B-9C07-7DFADDE96268}" destId="{7513C422-17FC-430D-A41D-A220987AF058}" srcOrd="0" destOrd="0" presId="urn:microsoft.com/office/officeart/2005/8/layout/vList3#4"/>
    <dgm:cxn modelId="{E15D0D83-CA44-496F-95D3-F08B87C2B8ED}" type="presParOf" srcId="{522F4705-F35D-4E8B-9C07-7DFADDE96268}" destId="{2D2DC769-1437-419D-AE48-9FC147F90645}" srcOrd="1" destOrd="0" presId="urn:microsoft.com/office/officeart/2005/8/layout/vList3#4"/>
    <dgm:cxn modelId="{AB0A6658-7E0E-4341-88B7-75381BAE2884}" type="presParOf" srcId="{F4F878C0-3C88-4AA9-A447-0242965AD543}" destId="{BE61DEC1-FFB5-4E31-9568-49413B4FC152}" srcOrd="13" destOrd="0" presId="urn:microsoft.com/office/officeart/2005/8/layout/vList3#4"/>
    <dgm:cxn modelId="{2EEB3A71-D0E0-4F89-B759-3B7B53525DFD}" type="presParOf" srcId="{F4F878C0-3C88-4AA9-A447-0242965AD543}" destId="{57E4A8C1-7C4D-42F9-889F-5CC6A97E0670}" srcOrd="14" destOrd="0" presId="urn:microsoft.com/office/officeart/2005/8/layout/vList3#4"/>
    <dgm:cxn modelId="{FA619E5F-B06C-4DCC-AAE1-E167BE1F8500}" type="presParOf" srcId="{57E4A8C1-7C4D-42F9-889F-5CC6A97E0670}" destId="{20EA88AD-BE38-45B8-A93D-A46FD4F681C5}" srcOrd="0" destOrd="0" presId="urn:microsoft.com/office/officeart/2005/8/layout/vList3#4"/>
    <dgm:cxn modelId="{1BA0D455-D3E2-41B4-A900-8F3779ACC067}" type="presParOf" srcId="{57E4A8C1-7C4D-42F9-889F-5CC6A97E0670}" destId="{B87A687E-C2A9-4B60-A277-3999B141D211}" srcOrd="1" destOrd="0" presId="urn:microsoft.com/office/officeart/2005/8/layout/vList3#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14B9ABF-F3D2-4A2D-9AD2-89D74D814A18}" type="doc">
      <dgm:prSet loTypeId="urn:microsoft.com/office/officeart/2005/8/layout/hList7#1" loCatId="list" qsTypeId="urn:microsoft.com/office/officeart/2005/8/quickstyle/simple1#79" qsCatId="simple" csTypeId="urn:microsoft.com/office/officeart/2005/8/colors/colorful1#1" csCatId="colorful" phldr="1"/>
      <dgm:spPr/>
      <dgm:t>
        <a:bodyPr/>
        <a:lstStyle/>
        <a:p>
          <a:endParaRPr lang="ru-RU"/>
        </a:p>
      </dgm:t>
    </dgm:pt>
    <dgm:pt modelId="{70098B91-8618-41D5-92A6-B7472224FC74}">
      <dgm:prSet custT="1"/>
      <dgm:spPr/>
      <dgm:t>
        <a:bodyPr/>
        <a:lstStyle/>
        <a:p>
          <a:pPr rtl="0"/>
          <a:r>
            <a:rPr lang="ru-RU" sz="1100" b="1" dirty="0" smtClean="0">
              <a:latin typeface="Times New Roman" pitchFamily="18" charset="0"/>
              <a:cs typeface="Times New Roman" pitchFamily="18" charset="0"/>
            </a:rPr>
            <a:t>Вести себя крайне осторожно, вежливо, без заискивания, не допуская опрометчивых высказываний, которые могли бы трактоваться взяткодателем (</a:t>
          </a:r>
          <a:r>
            <a:rPr lang="ru-RU" sz="1100" b="1" dirty="0" err="1" smtClean="0">
              <a:latin typeface="Times New Roman" pitchFamily="18" charset="0"/>
              <a:cs typeface="Times New Roman" pitchFamily="18" charset="0"/>
            </a:rPr>
            <a:t>взятковымогателем</a:t>
          </a:r>
          <a:r>
            <a:rPr lang="ru-RU" sz="1100" b="1" dirty="0" smtClean="0">
              <a:latin typeface="Times New Roman" pitchFamily="18" charset="0"/>
              <a:cs typeface="Times New Roman" pitchFamily="18" charset="0"/>
            </a:rPr>
            <a:t>) либо как готовность, либо как категорический отказ принять (дать) взятку; </a:t>
          </a:r>
          <a:endParaRPr lang="ru-RU" sz="1100" b="1" dirty="0">
            <a:latin typeface="Times New Roman" pitchFamily="18" charset="0"/>
            <a:cs typeface="Times New Roman" pitchFamily="18" charset="0"/>
          </a:endParaRPr>
        </a:p>
      </dgm:t>
    </dgm:pt>
    <dgm:pt modelId="{818158E6-CB6A-4493-970A-F656C1EA4D72}" type="parTrans" cxnId="{8CE1A516-E9F0-4CED-959B-1C24EA416767}">
      <dgm:prSet/>
      <dgm:spPr/>
      <dgm:t>
        <a:bodyPr/>
        <a:lstStyle/>
        <a:p>
          <a:endParaRPr lang="ru-RU"/>
        </a:p>
      </dgm:t>
    </dgm:pt>
    <dgm:pt modelId="{AF44C6A6-CD97-44AE-B652-14BB6D8725B3}" type="sibTrans" cxnId="{8CE1A516-E9F0-4CED-959B-1C24EA416767}">
      <dgm:prSet/>
      <dgm:spPr/>
      <dgm:t>
        <a:bodyPr/>
        <a:lstStyle/>
        <a:p>
          <a:endParaRPr lang="ru-RU"/>
        </a:p>
      </dgm:t>
    </dgm:pt>
    <dgm:pt modelId="{4AABE1C2-F2CB-4A67-977A-7CCA00173BCA}">
      <dgm:prSet custT="1"/>
      <dgm:spPr/>
      <dgm:t>
        <a:bodyPr/>
        <a:lstStyle/>
        <a:p>
          <a:pPr rtl="0"/>
          <a:r>
            <a:rPr lang="ru-RU" sz="1100" b="1" dirty="0" smtClean="0">
              <a:latin typeface="Times New Roman" pitchFamily="18" charset="0"/>
              <a:cs typeface="Times New Roman" pitchFamily="18" charset="0"/>
            </a:rPr>
            <a:t>Внимательно выслушать и точно запомнить предложенные Вам условия (размеры сумм, наименование товаров и характер услуг, сроки и способы передачи взятки, форма коммерческого подкупа, последовательность решения вопросов); </a:t>
          </a:r>
          <a:endParaRPr lang="ru-RU" sz="1100" b="1" dirty="0">
            <a:latin typeface="Times New Roman" pitchFamily="18" charset="0"/>
            <a:cs typeface="Times New Roman" pitchFamily="18" charset="0"/>
          </a:endParaRPr>
        </a:p>
      </dgm:t>
    </dgm:pt>
    <dgm:pt modelId="{3A1F12E7-72DC-410E-9C2C-3B8564687538}" type="parTrans" cxnId="{66A4C8CA-5A5B-4A13-AB50-4A9459217242}">
      <dgm:prSet/>
      <dgm:spPr/>
      <dgm:t>
        <a:bodyPr/>
        <a:lstStyle/>
        <a:p>
          <a:endParaRPr lang="ru-RU"/>
        </a:p>
      </dgm:t>
    </dgm:pt>
    <dgm:pt modelId="{B753F51D-F739-467B-8FF6-62F3E0C7656F}" type="sibTrans" cxnId="{66A4C8CA-5A5B-4A13-AB50-4A9459217242}">
      <dgm:prSet/>
      <dgm:spPr/>
      <dgm:t>
        <a:bodyPr/>
        <a:lstStyle/>
        <a:p>
          <a:endParaRPr lang="ru-RU"/>
        </a:p>
      </dgm:t>
    </dgm:pt>
    <dgm:pt modelId="{92D906EA-7D65-4A3E-A490-6E3EF59056A8}">
      <dgm:prSet custT="1"/>
      <dgm:spPr/>
      <dgm:t>
        <a:bodyPr/>
        <a:lstStyle/>
        <a:p>
          <a:pPr rtl="0"/>
          <a:r>
            <a:rPr lang="ru-RU" sz="1100" b="1" dirty="0" smtClean="0">
              <a:latin typeface="Times New Roman" pitchFamily="18" charset="0"/>
              <a:cs typeface="Times New Roman" pitchFamily="18" charset="0"/>
            </a:rPr>
            <a:t>Постараться перенести вопрос о времени и месте передачи взятки до следующей беседы и предложить хорошо знакомое Вам место для следующей встречи; </a:t>
          </a:r>
          <a:endParaRPr lang="ru-RU" sz="1100" b="1" dirty="0">
            <a:latin typeface="Times New Roman" pitchFamily="18" charset="0"/>
            <a:cs typeface="Times New Roman" pitchFamily="18" charset="0"/>
          </a:endParaRPr>
        </a:p>
      </dgm:t>
    </dgm:pt>
    <dgm:pt modelId="{7D2309F5-51CB-4FD9-80C3-CF103369DD49}" type="parTrans" cxnId="{DE6E7BBC-C63D-4023-9EE1-72018BEC3E6F}">
      <dgm:prSet/>
      <dgm:spPr/>
      <dgm:t>
        <a:bodyPr/>
        <a:lstStyle/>
        <a:p>
          <a:endParaRPr lang="ru-RU"/>
        </a:p>
      </dgm:t>
    </dgm:pt>
    <dgm:pt modelId="{D42488F6-B476-45C5-B191-FFA13DD931A1}" type="sibTrans" cxnId="{DE6E7BBC-C63D-4023-9EE1-72018BEC3E6F}">
      <dgm:prSet/>
      <dgm:spPr/>
      <dgm:t>
        <a:bodyPr/>
        <a:lstStyle/>
        <a:p>
          <a:endParaRPr lang="ru-RU"/>
        </a:p>
      </dgm:t>
    </dgm:pt>
    <dgm:pt modelId="{C5D8090D-AAC5-47D9-935E-6E956A2C73A2}">
      <dgm:prSet custT="1"/>
      <dgm:spPr/>
      <dgm:t>
        <a:bodyPr/>
        <a:lstStyle/>
        <a:p>
          <a:pPr rtl="0"/>
          <a:r>
            <a:rPr lang="ru-RU" sz="1100" b="1" dirty="0" smtClean="0">
              <a:latin typeface="Times New Roman" pitchFamily="18" charset="0"/>
              <a:cs typeface="Times New Roman" pitchFamily="18" charset="0"/>
            </a:rPr>
            <a:t>Не берите инициативу в разговоре на себя, больше «работайте на прием», позволяйте потенциальному взяткополучателю </a:t>
          </a:r>
          <a:r>
            <a:rPr lang="en-US" sz="1100" b="1" dirty="0" smtClean="0">
              <a:latin typeface="Times New Roman" pitchFamily="18" charset="0"/>
              <a:cs typeface="Times New Roman" pitchFamily="18" charset="0"/>
            </a:rPr>
            <a:t>(</a:t>
          </a:r>
          <a:r>
            <a:rPr lang="en-US" sz="1100" b="1" dirty="0" err="1" smtClean="0">
              <a:latin typeface="Times New Roman" pitchFamily="18" charset="0"/>
              <a:cs typeface="Times New Roman" pitchFamily="18" charset="0"/>
            </a:rPr>
            <a:t>взяткодателю</a:t>
          </a:r>
          <a:r>
            <a:rPr lang="en-US" sz="1100" b="1" dirty="0" smtClean="0">
              <a:latin typeface="Times New Roman" pitchFamily="18" charset="0"/>
              <a:cs typeface="Times New Roman" pitchFamily="18" charset="0"/>
            </a:rPr>
            <a:t>) «</a:t>
          </a:r>
          <a:r>
            <a:rPr lang="en-US" sz="1100" b="1" dirty="0" err="1" smtClean="0">
              <a:latin typeface="Times New Roman" pitchFamily="18" charset="0"/>
              <a:cs typeface="Times New Roman" pitchFamily="18" charset="0"/>
            </a:rPr>
            <a:t>выговориться</a:t>
          </a:r>
          <a:r>
            <a:rPr lang="en-US" sz="1100" b="1" dirty="0" smtClean="0">
              <a:latin typeface="Times New Roman" pitchFamily="18" charset="0"/>
              <a:cs typeface="Times New Roman" pitchFamily="18" charset="0"/>
            </a:rPr>
            <a:t>», </a:t>
          </a:r>
          <a:r>
            <a:rPr lang="en-US" sz="1100" b="1" dirty="0" err="1" smtClean="0">
              <a:latin typeface="Times New Roman" pitchFamily="18" charset="0"/>
              <a:cs typeface="Times New Roman" pitchFamily="18" charset="0"/>
            </a:rPr>
            <a:t>сообщить</a:t>
          </a:r>
          <a:r>
            <a:rPr lang="en-US" sz="1100" b="1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en-US" sz="1100" b="1" dirty="0" err="1" smtClean="0">
              <a:latin typeface="Times New Roman" pitchFamily="18" charset="0"/>
              <a:cs typeface="Times New Roman" pitchFamily="18" charset="0"/>
            </a:rPr>
            <a:t>Вам</a:t>
          </a:r>
          <a:r>
            <a:rPr lang="en-US" sz="1100" b="1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en-US" sz="1100" b="1" dirty="0" err="1" smtClean="0">
              <a:latin typeface="Times New Roman" pitchFamily="18" charset="0"/>
              <a:cs typeface="Times New Roman" pitchFamily="18" charset="0"/>
            </a:rPr>
            <a:t>как</a:t>
          </a:r>
          <a:r>
            <a:rPr lang="en-US" sz="1100" b="1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en-US" sz="1100" b="1" dirty="0" err="1" smtClean="0">
              <a:latin typeface="Times New Roman" pitchFamily="18" charset="0"/>
              <a:cs typeface="Times New Roman" pitchFamily="18" charset="0"/>
            </a:rPr>
            <a:t>можно</a:t>
          </a:r>
          <a:r>
            <a:rPr lang="en-US" sz="1100" b="1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en-US" sz="1100" b="1" dirty="0" err="1" smtClean="0">
              <a:latin typeface="Times New Roman" pitchFamily="18" charset="0"/>
              <a:cs typeface="Times New Roman" pitchFamily="18" charset="0"/>
            </a:rPr>
            <a:t>больше</a:t>
          </a:r>
          <a:r>
            <a:rPr lang="en-US" sz="1100" b="1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en-US" sz="1100" b="1" dirty="0" err="1" smtClean="0">
              <a:latin typeface="Times New Roman" pitchFamily="18" charset="0"/>
              <a:cs typeface="Times New Roman" pitchFamily="18" charset="0"/>
            </a:rPr>
            <a:t>информации</a:t>
          </a:r>
          <a:r>
            <a:rPr lang="en-US" sz="1100" b="1" dirty="0" smtClean="0">
              <a:latin typeface="Times New Roman" pitchFamily="18" charset="0"/>
              <a:cs typeface="Times New Roman" pitchFamily="18" charset="0"/>
            </a:rPr>
            <a:t>; </a:t>
          </a:r>
          <a:endParaRPr lang="ru-RU" sz="1100" b="1" dirty="0">
            <a:latin typeface="Times New Roman" pitchFamily="18" charset="0"/>
            <a:cs typeface="Times New Roman" pitchFamily="18" charset="0"/>
          </a:endParaRPr>
        </a:p>
      </dgm:t>
    </dgm:pt>
    <dgm:pt modelId="{F4E18032-FC6C-4278-8C0E-B72FC6D6055E}" type="parTrans" cxnId="{AA258E76-D40C-4741-A4D5-DAA72DFC91E2}">
      <dgm:prSet/>
      <dgm:spPr/>
      <dgm:t>
        <a:bodyPr/>
        <a:lstStyle/>
        <a:p>
          <a:endParaRPr lang="ru-RU"/>
        </a:p>
      </dgm:t>
    </dgm:pt>
    <dgm:pt modelId="{B18C3392-0581-4D67-8F58-2613084D09C6}" type="sibTrans" cxnId="{AA258E76-D40C-4741-A4D5-DAA72DFC91E2}">
      <dgm:prSet/>
      <dgm:spPr/>
      <dgm:t>
        <a:bodyPr/>
        <a:lstStyle/>
        <a:p>
          <a:endParaRPr lang="ru-RU"/>
        </a:p>
      </dgm:t>
    </dgm:pt>
    <dgm:pt modelId="{BC63E7DD-4B1C-4F06-A43B-BB5D9B7A8FB0}">
      <dgm:prSet custT="1"/>
      <dgm:spPr/>
      <dgm:t>
        <a:bodyPr/>
        <a:lstStyle/>
        <a:p>
          <a:pPr rtl="0"/>
          <a:r>
            <a:rPr lang="ru-RU" sz="1100" b="1" dirty="0" smtClean="0">
              <a:latin typeface="Times New Roman" pitchFamily="18" charset="0"/>
              <a:cs typeface="Times New Roman" pitchFamily="18" charset="0"/>
            </a:rPr>
            <a:t>При наличии у Вас диктофона постараться записать (скрытно) предложение о взятке или ее вымогательстве.</a:t>
          </a:r>
          <a:endParaRPr lang="ru-RU" sz="1100" b="1" dirty="0">
            <a:latin typeface="Times New Roman" pitchFamily="18" charset="0"/>
            <a:cs typeface="Times New Roman" pitchFamily="18" charset="0"/>
          </a:endParaRPr>
        </a:p>
      </dgm:t>
    </dgm:pt>
    <dgm:pt modelId="{3D32E203-B821-4F82-B97D-EE44091F30FD}" type="parTrans" cxnId="{C5B3B073-7DD1-45F7-9E88-20FF91F746C6}">
      <dgm:prSet/>
      <dgm:spPr/>
      <dgm:t>
        <a:bodyPr/>
        <a:lstStyle/>
        <a:p>
          <a:endParaRPr lang="ru-RU"/>
        </a:p>
      </dgm:t>
    </dgm:pt>
    <dgm:pt modelId="{B9F10E94-AA12-44EE-BC5F-129EDB5D59F8}" type="sibTrans" cxnId="{C5B3B073-7DD1-45F7-9E88-20FF91F746C6}">
      <dgm:prSet/>
      <dgm:spPr/>
      <dgm:t>
        <a:bodyPr/>
        <a:lstStyle/>
        <a:p>
          <a:endParaRPr lang="ru-RU"/>
        </a:p>
      </dgm:t>
    </dgm:pt>
    <dgm:pt modelId="{772F1F3B-B557-4C9F-84A2-13D87B10E43B}" type="pres">
      <dgm:prSet presAssocID="{314B9ABF-F3D2-4A2D-9AD2-89D74D814A18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C4AD9186-B1D2-4E9C-BA24-EA9895B2BDA3}" type="pres">
      <dgm:prSet presAssocID="{314B9ABF-F3D2-4A2D-9AD2-89D74D814A18}" presName="fgShape" presStyleLbl="fgShp" presStyleIdx="0" presStyleCnt="1"/>
      <dgm:spPr/>
    </dgm:pt>
    <dgm:pt modelId="{0DCCCFB9-0DB2-4706-B38B-8BB0B6F5F33F}" type="pres">
      <dgm:prSet presAssocID="{314B9ABF-F3D2-4A2D-9AD2-89D74D814A18}" presName="linComp" presStyleCnt="0"/>
      <dgm:spPr/>
    </dgm:pt>
    <dgm:pt modelId="{B7A50F9F-2CFC-494D-82EC-F6E5325B050B}" type="pres">
      <dgm:prSet presAssocID="{70098B91-8618-41D5-92A6-B7472224FC74}" presName="compNode" presStyleCnt="0"/>
      <dgm:spPr/>
    </dgm:pt>
    <dgm:pt modelId="{16EE6EC7-36AC-4878-BC82-366E22F045AA}" type="pres">
      <dgm:prSet presAssocID="{70098B91-8618-41D5-92A6-B7472224FC74}" presName="bkgdShape" presStyleLbl="node1" presStyleIdx="0" presStyleCnt="5" custLinFactNeighborX="-181" custLinFactNeighborY="-569"/>
      <dgm:spPr/>
      <dgm:t>
        <a:bodyPr/>
        <a:lstStyle/>
        <a:p>
          <a:endParaRPr lang="ru-RU"/>
        </a:p>
      </dgm:t>
    </dgm:pt>
    <dgm:pt modelId="{404D8344-1C49-42DC-9B8F-7187A9374C94}" type="pres">
      <dgm:prSet presAssocID="{70098B91-8618-41D5-92A6-B7472224FC74}" presName="nodeTx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613FB0C-F920-4921-B7A7-A86021ADE17D}" type="pres">
      <dgm:prSet presAssocID="{70098B91-8618-41D5-92A6-B7472224FC74}" presName="invisiNode" presStyleLbl="node1" presStyleIdx="0" presStyleCnt="5"/>
      <dgm:spPr/>
    </dgm:pt>
    <dgm:pt modelId="{64817EB6-87C0-46F5-BD75-03100408D887}" type="pres">
      <dgm:prSet presAssocID="{70098B91-8618-41D5-92A6-B7472224FC74}" presName="imagNode" presStyleLbl="fgImgPlace1" presStyleIdx="0" presStyleCnt="5" custScaleY="83078" custLinFactNeighborX="-1293" custLinFactNeighborY="407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5654A50C-7F2E-4562-AE5D-DA6FAD2A5743}" type="pres">
      <dgm:prSet presAssocID="{AF44C6A6-CD97-44AE-B652-14BB6D8725B3}" presName="sibTrans" presStyleLbl="sibTrans2D1" presStyleIdx="0" presStyleCnt="0"/>
      <dgm:spPr/>
      <dgm:t>
        <a:bodyPr/>
        <a:lstStyle/>
        <a:p>
          <a:endParaRPr lang="ru-RU"/>
        </a:p>
      </dgm:t>
    </dgm:pt>
    <dgm:pt modelId="{8264691F-389E-4219-9EB1-811893207C48}" type="pres">
      <dgm:prSet presAssocID="{4AABE1C2-F2CB-4A67-977A-7CCA00173BCA}" presName="compNode" presStyleCnt="0"/>
      <dgm:spPr/>
    </dgm:pt>
    <dgm:pt modelId="{E3060950-B53B-4337-B9A2-FBC5048A97BE}" type="pres">
      <dgm:prSet presAssocID="{4AABE1C2-F2CB-4A67-977A-7CCA00173BCA}" presName="bkgdShape" presStyleLbl="node1" presStyleIdx="1" presStyleCnt="5"/>
      <dgm:spPr/>
      <dgm:t>
        <a:bodyPr/>
        <a:lstStyle/>
        <a:p>
          <a:endParaRPr lang="ru-RU"/>
        </a:p>
      </dgm:t>
    </dgm:pt>
    <dgm:pt modelId="{A7EEB991-2BEC-40D4-84D7-161BD2BAA834}" type="pres">
      <dgm:prSet presAssocID="{4AABE1C2-F2CB-4A67-977A-7CCA00173BCA}" presName="nodeTx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71B6C8E-0501-4F0A-83C8-5C63FC7D797D}" type="pres">
      <dgm:prSet presAssocID="{4AABE1C2-F2CB-4A67-977A-7CCA00173BCA}" presName="invisiNode" presStyleLbl="node1" presStyleIdx="1" presStyleCnt="5"/>
      <dgm:spPr/>
    </dgm:pt>
    <dgm:pt modelId="{82CF4D26-279B-4571-9A7A-E309574AA285}" type="pres">
      <dgm:prSet presAssocID="{4AABE1C2-F2CB-4A67-977A-7CCA00173BCA}" presName="imagNode" presStyleLbl="fgImgPlace1" presStyleIdx="1" presStyleCnt="5" custScaleY="83078" custLinFactNeighborX="3016" custLinFactNeighborY="-216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201C504F-85F7-4300-85F6-0B9C013129A8}" type="pres">
      <dgm:prSet presAssocID="{B753F51D-F739-467B-8FF6-62F3E0C7656F}" presName="sibTrans" presStyleLbl="sibTrans2D1" presStyleIdx="0" presStyleCnt="0"/>
      <dgm:spPr/>
      <dgm:t>
        <a:bodyPr/>
        <a:lstStyle/>
        <a:p>
          <a:endParaRPr lang="ru-RU"/>
        </a:p>
      </dgm:t>
    </dgm:pt>
    <dgm:pt modelId="{A257418B-7B9C-4419-A18A-77D4C07D17FA}" type="pres">
      <dgm:prSet presAssocID="{92D906EA-7D65-4A3E-A490-6E3EF59056A8}" presName="compNode" presStyleCnt="0"/>
      <dgm:spPr/>
    </dgm:pt>
    <dgm:pt modelId="{EBFDC064-4BCD-4D14-8ECB-3BCFE33B3724}" type="pres">
      <dgm:prSet presAssocID="{92D906EA-7D65-4A3E-A490-6E3EF59056A8}" presName="bkgdShape" presStyleLbl="node1" presStyleIdx="2" presStyleCnt="5" custLinFactNeighborX="1339"/>
      <dgm:spPr/>
      <dgm:t>
        <a:bodyPr/>
        <a:lstStyle/>
        <a:p>
          <a:endParaRPr lang="ru-RU"/>
        </a:p>
      </dgm:t>
    </dgm:pt>
    <dgm:pt modelId="{A6849C80-1030-4225-86D7-351AD9496863}" type="pres">
      <dgm:prSet presAssocID="{92D906EA-7D65-4A3E-A490-6E3EF59056A8}" presName="nodeTx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C216622-24B4-4321-991E-28FCD59D87A2}" type="pres">
      <dgm:prSet presAssocID="{92D906EA-7D65-4A3E-A490-6E3EF59056A8}" presName="invisiNode" presStyleLbl="node1" presStyleIdx="2" presStyleCnt="5"/>
      <dgm:spPr/>
    </dgm:pt>
    <dgm:pt modelId="{68B2162C-21B6-4D13-B98D-743E7A160218}" type="pres">
      <dgm:prSet presAssocID="{92D906EA-7D65-4A3E-A490-6E3EF59056A8}" presName="imagNode" presStyleLbl="fgImgPlace1" presStyleIdx="2" presStyleCnt="5" custScaleY="83078" custLinFactNeighborX="-1293" custLinFactNeighborY="407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178C9CA4-8AE3-4757-8FBF-1D762612BC58}" type="pres">
      <dgm:prSet presAssocID="{D42488F6-B476-45C5-B191-FFA13DD931A1}" presName="sibTrans" presStyleLbl="sibTrans2D1" presStyleIdx="0" presStyleCnt="0"/>
      <dgm:spPr/>
      <dgm:t>
        <a:bodyPr/>
        <a:lstStyle/>
        <a:p>
          <a:endParaRPr lang="ru-RU"/>
        </a:p>
      </dgm:t>
    </dgm:pt>
    <dgm:pt modelId="{CC1DA352-3903-474C-B733-7892750898BC}" type="pres">
      <dgm:prSet presAssocID="{C5D8090D-AAC5-47D9-935E-6E956A2C73A2}" presName="compNode" presStyleCnt="0"/>
      <dgm:spPr/>
    </dgm:pt>
    <dgm:pt modelId="{9A3C21B2-AFF1-4F6E-A7EA-6F9B60054226}" type="pres">
      <dgm:prSet presAssocID="{C5D8090D-AAC5-47D9-935E-6E956A2C73A2}" presName="bkgdShape" presStyleLbl="node1" presStyleIdx="3" presStyleCnt="5"/>
      <dgm:spPr/>
      <dgm:t>
        <a:bodyPr/>
        <a:lstStyle/>
        <a:p>
          <a:endParaRPr lang="ru-RU"/>
        </a:p>
      </dgm:t>
    </dgm:pt>
    <dgm:pt modelId="{947BCFE7-3D69-46C5-BA60-C1401A6EC306}" type="pres">
      <dgm:prSet presAssocID="{C5D8090D-AAC5-47D9-935E-6E956A2C73A2}" presName="nodeTx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524B510-1B32-4DF5-B0BE-7BAEDE392C2C}" type="pres">
      <dgm:prSet presAssocID="{C5D8090D-AAC5-47D9-935E-6E956A2C73A2}" presName="invisiNode" presStyleLbl="node1" presStyleIdx="3" presStyleCnt="5"/>
      <dgm:spPr/>
    </dgm:pt>
    <dgm:pt modelId="{2E60062D-8079-49DA-83CF-C026A68380B1}" type="pres">
      <dgm:prSet presAssocID="{C5D8090D-AAC5-47D9-935E-6E956A2C73A2}" presName="imagNode" presStyleLbl="fgImgPlace1" presStyleIdx="3" presStyleCnt="5" custScaleY="83078" custLinFactNeighborX="-1293" custLinFactNeighborY="407"/>
      <dgm:spPr>
        <a:blipFill rotWithShape="0">
          <a:blip xmlns:r="http://schemas.openxmlformats.org/officeDocument/2006/relationships" r:embed="rId4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97E8AC4F-C2D8-47F2-ABE3-E3F492209FC6}" type="pres">
      <dgm:prSet presAssocID="{B18C3392-0581-4D67-8F58-2613084D09C6}" presName="sibTrans" presStyleLbl="sibTrans2D1" presStyleIdx="0" presStyleCnt="0"/>
      <dgm:spPr/>
      <dgm:t>
        <a:bodyPr/>
        <a:lstStyle/>
        <a:p>
          <a:endParaRPr lang="ru-RU"/>
        </a:p>
      </dgm:t>
    </dgm:pt>
    <dgm:pt modelId="{3A6F03B6-F10B-4C41-935B-973EB8B2712B}" type="pres">
      <dgm:prSet presAssocID="{BC63E7DD-4B1C-4F06-A43B-BB5D9B7A8FB0}" presName="compNode" presStyleCnt="0"/>
      <dgm:spPr/>
    </dgm:pt>
    <dgm:pt modelId="{B3D71679-2827-423B-88B6-ACE5736E46EF}" type="pres">
      <dgm:prSet presAssocID="{BC63E7DD-4B1C-4F06-A43B-BB5D9B7A8FB0}" presName="bkgdShape" presStyleLbl="node1" presStyleIdx="4" presStyleCnt="5"/>
      <dgm:spPr/>
      <dgm:t>
        <a:bodyPr/>
        <a:lstStyle/>
        <a:p>
          <a:endParaRPr lang="ru-RU"/>
        </a:p>
      </dgm:t>
    </dgm:pt>
    <dgm:pt modelId="{9637851E-BF1E-4299-89C8-359C2FA1C9B8}" type="pres">
      <dgm:prSet presAssocID="{BC63E7DD-4B1C-4F06-A43B-BB5D9B7A8FB0}" presName="nodeTx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1B60C9A-D7DD-4042-9681-00B682D7ADF0}" type="pres">
      <dgm:prSet presAssocID="{BC63E7DD-4B1C-4F06-A43B-BB5D9B7A8FB0}" presName="invisiNode" presStyleLbl="node1" presStyleIdx="4" presStyleCnt="5"/>
      <dgm:spPr/>
    </dgm:pt>
    <dgm:pt modelId="{DC095ECE-6AE4-40E4-857A-5E5D54B548D5}" type="pres">
      <dgm:prSet presAssocID="{BC63E7DD-4B1C-4F06-A43B-BB5D9B7A8FB0}" presName="imagNode" presStyleLbl="fgImgPlace1" presStyleIdx="4" presStyleCnt="5" custScaleY="83078"/>
      <dgm:spPr>
        <a:blipFill rotWithShape="0">
          <a:blip xmlns:r="http://schemas.openxmlformats.org/officeDocument/2006/relationships" r:embed="rId5"/>
          <a:stretch>
            <a:fillRect/>
          </a:stretch>
        </a:blipFill>
      </dgm:spPr>
      <dgm:t>
        <a:bodyPr/>
        <a:lstStyle/>
        <a:p>
          <a:endParaRPr lang="ru-RU"/>
        </a:p>
      </dgm:t>
    </dgm:pt>
  </dgm:ptLst>
  <dgm:cxnLst>
    <dgm:cxn modelId="{AA258E76-D40C-4741-A4D5-DAA72DFC91E2}" srcId="{314B9ABF-F3D2-4A2D-9AD2-89D74D814A18}" destId="{C5D8090D-AAC5-47D9-935E-6E956A2C73A2}" srcOrd="3" destOrd="0" parTransId="{F4E18032-FC6C-4278-8C0E-B72FC6D6055E}" sibTransId="{B18C3392-0581-4D67-8F58-2613084D09C6}"/>
    <dgm:cxn modelId="{8CE1A516-E9F0-4CED-959B-1C24EA416767}" srcId="{314B9ABF-F3D2-4A2D-9AD2-89D74D814A18}" destId="{70098B91-8618-41D5-92A6-B7472224FC74}" srcOrd="0" destOrd="0" parTransId="{818158E6-CB6A-4493-970A-F656C1EA4D72}" sibTransId="{AF44C6A6-CD97-44AE-B652-14BB6D8725B3}"/>
    <dgm:cxn modelId="{BEC3CCDE-7BB7-4D3B-9C24-2766AFDE2CA5}" type="presOf" srcId="{92D906EA-7D65-4A3E-A490-6E3EF59056A8}" destId="{EBFDC064-4BCD-4D14-8ECB-3BCFE33B3724}" srcOrd="0" destOrd="0" presId="urn:microsoft.com/office/officeart/2005/8/layout/hList7#1"/>
    <dgm:cxn modelId="{DE6E7BBC-C63D-4023-9EE1-72018BEC3E6F}" srcId="{314B9ABF-F3D2-4A2D-9AD2-89D74D814A18}" destId="{92D906EA-7D65-4A3E-A490-6E3EF59056A8}" srcOrd="2" destOrd="0" parTransId="{7D2309F5-51CB-4FD9-80C3-CF103369DD49}" sibTransId="{D42488F6-B476-45C5-B191-FFA13DD931A1}"/>
    <dgm:cxn modelId="{D801EE71-22F2-433A-A8C8-1055F0959E36}" type="presOf" srcId="{70098B91-8618-41D5-92A6-B7472224FC74}" destId="{16EE6EC7-36AC-4878-BC82-366E22F045AA}" srcOrd="0" destOrd="0" presId="urn:microsoft.com/office/officeart/2005/8/layout/hList7#1"/>
    <dgm:cxn modelId="{66A4C8CA-5A5B-4A13-AB50-4A9459217242}" srcId="{314B9ABF-F3D2-4A2D-9AD2-89D74D814A18}" destId="{4AABE1C2-F2CB-4A67-977A-7CCA00173BCA}" srcOrd="1" destOrd="0" parTransId="{3A1F12E7-72DC-410E-9C2C-3B8564687538}" sibTransId="{B753F51D-F739-467B-8FF6-62F3E0C7656F}"/>
    <dgm:cxn modelId="{6AD24976-E02B-4114-9B2D-92DC69E6430D}" type="presOf" srcId="{4AABE1C2-F2CB-4A67-977A-7CCA00173BCA}" destId="{A7EEB991-2BEC-40D4-84D7-161BD2BAA834}" srcOrd="1" destOrd="0" presId="urn:microsoft.com/office/officeart/2005/8/layout/hList7#1"/>
    <dgm:cxn modelId="{FCB210A1-6E57-4175-9C62-8EC9475431D0}" type="presOf" srcId="{314B9ABF-F3D2-4A2D-9AD2-89D74D814A18}" destId="{772F1F3B-B557-4C9F-84A2-13D87B10E43B}" srcOrd="0" destOrd="0" presId="urn:microsoft.com/office/officeart/2005/8/layout/hList7#1"/>
    <dgm:cxn modelId="{77FD4767-5AE7-43F1-806A-CBE53EDA56A9}" type="presOf" srcId="{B753F51D-F739-467B-8FF6-62F3E0C7656F}" destId="{201C504F-85F7-4300-85F6-0B9C013129A8}" srcOrd="0" destOrd="0" presId="urn:microsoft.com/office/officeart/2005/8/layout/hList7#1"/>
    <dgm:cxn modelId="{9FA3C1C0-5E25-4FE1-99F5-854BAE557418}" type="presOf" srcId="{92D906EA-7D65-4A3E-A490-6E3EF59056A8}" destId="{A6849C80-1030-4225-86D7-351AD9496863}" srcOrd="1" destOrd="0" presId="urn:microsoft.com/office/officeart/2005/8/layout/hList7#1"/>
    <dgm:cxn modelId="{31287EA9-9612-43C8-BACB-8C06CEBAB35A}" type="presOf" srcId="{D42488F6-B476-45C5-B191-FFA13DD931A1}" destId="{178C9CA4-8AE3-4757-8FBF-1D762612BC58}" srcOrd="0" destOrd="0" presId="urn:microsoft.com/office/officeart/2005/8/layout/hList7#1"/>
    <dgm:cxn modelId="{41EFB2F5-B4D4-41FE-A6BF-14F510172E71}" type="presOf" srcId="{C5D8090D-AAC5-47D9-935E-6E956A2C73A2}" destId="{9A3C21B2-AFF1-4F6E-A7EA-6F9B60054226}" srcOrd="0" destOrd="0" presId="urn:microsoft.com/office/officeart/2005/8/layout/hList7#1"/>
    <dgm:cxn modelId="{A07F68FF-DB88-47C8-9395-B33BCA9CC75F}" type="presOf" srcId="{4AABE1C2-F2CB-4A67-977A-7CCA00173BCA}" destId="{E3060950-B53B-4337-B9A2-FBC5048A97BE}" srcOrd="0" destOrd="0" presId="urn:microsoft.com/office/officeart/2005/8/layout/hList7#1"/>
    <dgm:cxn modelId="{C5B3B073-7DD1-45F7-9E88-20FF91F746C6}" srcId="{314B9ABF-F3D2-4A2D-9AD2-89D74D814A18}" destId="{BC63E7DD-4B1C-4F06-A43B-BB5D9B7A8FB0}" srcOrd="4" destOrd="0" parTransId="{3D32E203-B821-4F82-B97D-EE44091F30FD}" sibTransId="{B9F10E94-AA12-44EE-BC5F-129EDB5D59F8}"/>
    <dgm:cxn modelId="{E0BD621C-6216-4FFB-8C79-6CDCC4727E14}" type="presOf" srcId="{AF44C6A6-CD97-44AE-B652-14BB6D8725B3}" destId="{5654A50C-7F2E-4562-AE5D-DA6FAD2A5743}" srcOrd="0" destOrd="0" presId="urn:microsoft.com/office/officeart/2005/8/layout/hList7#1"/>
    <dgm:cxn modelId="{6ED5FFF6-A83A-43FA-8428-92BD82E4BD69}" type="presOf" srcId="{C5D8090D-AAC5-47D9-935E-6E956A2C73A2}" destId="{947BCFE7-3D69-46C5-BA60-C1401A6EC306}" srcOrd="1" destOrd="0" presId="urn:microsoft.com/office/officeart/2005/8/layout/hList7#1"/>
    <dgm:cxn modelId="{910CE8A6-74B7-4651-939E-7B78437C9CC8}" type="presOf" srcId="{BC63E7DD-4B1C-4F06-A43B-BB5D9B7A8FB0}" destId="{B3D71679-2827-423B-88B6-ACE5736E46EF}" srcOrd="0" destOrd="0" presId="urn:microsoft.com/office/officeart/2005/8/layout/hList7#1"/>
    <dgm:cxn modelId="{E421F3D5-0739-4611-A12C-FCA61CE01F35}" type="presOf" srcId="{70098B91-8618-41D5-92A6-B7472224FC74}" destId="{404D8344-1C49-42DC-9B8F-7187A9374C94}" srcOrd="1" destOrd="0" presId="urn:microsoft.com/office/officeart/2005/8/layout/hList7#1"/>
    <dgm:cxn modelId="{15AD2090-D56E-4D14-977B-AB201C0C1F96}" type="presOf" srcId="{BC63E7DD-4B1C-4F06-A43B-BB5D9B7A8FB0}" destId="{9637851E-BF1E-4299-89C8-359C2FA1C9B8}" srcOrd="1" destOrd="0" presId="urn:microsoft.com/office/officeart/2005/8/layout/hList7#1"/>
    <dgm:cxn modelId="{7BDF8FAD-00B4-48B7-AD56-FBF42D8FCD72}" type="presOf" srcId="{B18C3392-0581-4D67-8F58-2613084D09C6}" destId="{97E8AC4F-C2D8-47F2-ABE3-E3F492209FC6}" srcOrd="0" destOrd="0" presId="urn:microsoft.com/office/officeart/2005/8/layout/hList7#1"/>
    <dgm:cxn modelId="{4DF5D797-2A89-4A06-AE0B-80206C2CF46B}" type="presParOf" srcId="{772F1F3B-B557-4C9F-84A2-13D87B10E43B}" destId="{C4AD9186-B1D2-4E9C-BA24-EA9895B2BDA3}" srcOrd="0" destOrd="0" presId="urn:microsoft.com/office/officeart/2005/8/layout/hList7#1"/>
    <dgm:cxn modelId="{7A60E069-30E8-40AF-91E0-24327A452404}" type="presParOf" srcId="{772F1F3B-B557-4C9F-84A2-13D87B10E43B}" destId="{0DCCCFB9-0DB2-4706-B38B-8BB0B6F5F33F}" srcOrd="1" destOrd="0" presId="urn:microsoft.com/office/officeart/2005/8/layout/hList7#1"/>
    <dgm:cxn modelId="{4C08A784-0233-4FC3-AFC4-A7AE4D8732A3}" type="presParOf" srcId="{0DCCCFB9-0DB2-4706-B38B-8BB0B6F5F33F}" destId="{B7A50F9F-2CFC-494D-82EC-F6E5325B050B}" srcOrd="0" destOrd="0" presId="urn:microsoft.com/office/officeart/2005/8/layout/hList7#1"/>
    <dgm:cxn modelId="{8E9A9763-8390-4CC1-8F21-13B58D680F61}" type="presParOf" srcId="{B7A50F9F-2CFC-494D-82EC-F6E5325B050B}" destId="{16EE6EC7-36AC-4878-BC82-366E22F045AA}" srcOrd="0" destOrd="0" presId="urn:microsoft.com/office/officeart/2005/8/layout/hList7#1"/>
    <dgm:cxn modelId="{6D627CC6-A55F-4445-BA63-5CFD1F9CC3AE}" type="presParOf" srcId="{B7A50F9F-2CFC-494D-82EC-F6E5325B050B}" destId="{404D8344-1C49-42DC-9B8F-7187A9374C94}" srcOrd="1" destOrd="0" presId="urn:microsoft.com/office/officeart/2005/8/layout/hList7#1"/>
    <dgm:cxn modelId="{38C5517C-5D3B-4EA0-B591-172DA33E2E49}" type="presParOf" srcId="{B7A50F9F-2CFC-494D-82EC-F6E5325B050B}" destId="{C613FB0C-F920-4921-B7A7-A86021ADE17D}" srcOrd="2" destOrd="0" presId="urn:microsoft.com/office/officeart/2005/8/layout/hList7#1"/>
    <dgm:cxn modelId="{22117978-DFDB-4154-9948-9761305EFA80}" type="presParOf" srcId="{B7A50F9F-2CFC-494D-82EC-F6E5325B050B}" destId="{64817EB6-87C0-46F5-BD75-03100408D887}" srcOrd="3" destOrd="0" presId="urn:microsoft.com/office/officeart/2005/8/layout/hList7#1"/>
    <dgm:cxn modelId="{B1469A4D-E5A3-490D-BAF5-8820A5DCC6E3}" type="presParOf" srcId="{0DCCCFB9-0DB2-4706-B38B-8BB0B6F5F33F}" destId="{5654A50C-7F2E-4562-AE5D-DA6FAD2A5743}" srcOrd="1" destOrd="0" presId="urn:microsoft.com/office/officeart/2005/8/layout/hList7#1"/>
    <dgm:cxn modelId="{4C72B526-7268-4D01-9C4B-8246577FAF09}" type="presParOf" srcId="{0DCCCFB9-0DB2-4706-B38B-8BB0B6F5F33F}" destId="{8264691F-389E-4219-9EB1-811893207C48}" srcOrd="2" destOrd="0" presId="urn:microsoft.com/office/officeart/2005/8/layout/hList7#1"/>
    <dgm:cxn modelId="{968848D7-87B1-4C4F-B88D-B6E8DD1CF027}" type="presParOf" srcId="{8264691F-389E-4219-9EB1-811893207C48}" destId="{E3060950-B53B-4337-B9A2-FBC5048A97BE}" srcOrd="0" destOrd="0" presId="urn:microsoft.com/office/officeart/2005/8/layout/hList7#1"/>
    <dgm:cxn modelId="{536E59B5-F089-4532-8F69-95E98A2381E0}" type="presParOf" srcId="{8264691F-389E-4219-9EB1-811893207C48}" destId="{A7EEB991-2BEC-40D4-84D7-161BD2BAA834}" srcOrd="1" destOrd="0" presId="urn:microsoft.com/office/officeart/2005/8/layout/hList7#1"/>
    <dgm:cxn modelId="{C41EFEDB-D95B-4A35-B8C8-BF930CD91557}" type="presParOf" srcId="{8264691F-389E-4219-9EB1-811893207C48}" destId="{B71B6C8E-0501-4F0A-83C8-5C63FC7D797D}" srcOrd="2" destOrd="0" presId="urn:microsoft.com/office/officeart/2005/8/layout/hList7#1"/>
    <dgm:cxn modelId="{E194B28E-BB69-48B2-AD18-D98F6B9DCBA3}" type="presParOf" srcId="{8264691F-389E-4219-9EB1-811893207C48}" destId="{82CF4D26-279B-4571-9A7A-E309574AA285}" srcOrd="3" destOrd="0" presId="urn:microsoft.com/office/officeart/2005/8/layout/hList7#1"/>
    <dgm:cxn modelId="{802A5DCF-1ADB-40C4-8596-B6FF8A5FAF9E}" type="presParOf" srcId="{0DCCCFB9-0DB2-4706-B38B-8BB0B6F5F33F}" destId="{201C504F-85F7-4300-85F6-0B9C013129A8}" srcOrd="3" destOrd="0" presId="urn:microsoft.com/office/officeart/2005/8/layout/hList7#1"/>
    <dgm:cxn modelId="{28166666-C057-403E-A116-ED4854CBE36F}" type="presParOf" srcId="{0DCCCFB9-0DB2-4706-B38B-8BB0B6F5F33F}" destId="{A257418B-7B9C-4419-A18A-77D4C07D17FA}" srcOrd="4" destOrd="0" presId="urn:microsoft.com/office/officeart/2005/8/layout/hList7#1"/>
    <dgm:cxn modelId="{B390C968-A2E5-4EB2-A26C-4DA2BF8CBFC6}" type="presParOf" srcId="{A257418B-7B9C-4419-A18A-77D4C07D17FA}" destId="{EBFDC064-4BCD-4D14-8ECB-3BCFE33B3724}" srcOrd="0" destOrd="0" presId="urn:microsoft.com/office/officeart/2005/8/layout/hList7#1"/>
    <dgm:cxn modelId="{3E7221DF-C1CD-47D6-823E-ED9D2D5978B1}" type="presParOf" srcId="{A257418B-7B9C-4419-A18A-77D4C07D17FA}" destId="{A6849C80-1030-4225-86D7-351AD9496863}" srcOrd="1" destOrd="0" presId="urn:microsoft.com/office/officeart/2005/8/layout/hList7#1"/>
    <dgm:cxn modelId="{45286942-0063-47EA-962E-119838B34866}" type="presParOf" srcId="{A257418B-7B9C-4419-A18A-77D4C07D17FA}" destId="{4C216622-24B4-4321-991E-28FCD59D87A2}" srcOrd="2" destOrd="0" presId="urn:microsoft.com/office/officeart/2005/8/layout/hList7#1"/>
    <dgm:cxn modelId="{4AD41A64-E36C-4E52-95FD-96ECCF749CE5}" type="presParOf" srcId="{A257418B-7B9C-4419-A18A-77D4C07D17FA}" destId="{68B2162C-21B6-4D13-B98D-743E7A160218}" srcOrd="3" destOrd="0" presId="urn:microsoft.com/office/officeart/2005/8/layout/hList7#1"/>
    <dgm:cxn modelId="{2395BA7B-4173-481A-B5AA-DB0B4496A44F}" type="presParOf" srcId="{0DCCCFB9-0DB2-4706-B38B-8BB0B6F5F33F}" destId="{178C9CA4-8AE3-4757-8FBF-1D762612BC58}" srcOrd="5" destOrd="0" presId="urn:microsoft.com/office/officeart/2005/8/layout/hList7#1"/>
    <dgm:cxn modelId="{24953A4B-F2AC-4CE1-8C72-276493952DB2}" type="presParOf" srcId="{0DCCCFB9-0DB2-4706-B38B-8BB0B6F5F33F}" destId="{CC1DA352-3903-474C-B733-7892750898BC}" srcOrd="6" destOrd="0" presId="urn:microsoft.com/office/officeart/2005/8/layout/hList7#1"/>
    <dgm:cxn modelId="{19856A4A-881B-4683-8A77-A843D289373B}" type="presParOf" srcId="{CC1DA352-3903-474C-B733-7892750898BC}" destId="{9A3C21B2-AFF1-4F6E-A7EA-6F9B60054226}" srcOrd="0" destOrd="0" presId="urn:microsoft.com/office/officeart/2005/8/layout/hList7#1"/>
    <dgm:cxn modelId="{20079921-AF74-4369-B08E-A011BC332BCF}" type="presParOf" srcId="{CC1DA352-3903-474C-B733-7892750898BC}" destId="{947BCFE7-3D69-46C5-BA60-C1401A6EC306}" srcOrd="1" destOrd="0" presId="urn:microsoft.com/office/officeart/2005/8/layout/hList7#1"/>
    <dgm:cxn modelId="{EA42CD51-709E-45F3-A2F8-BD37A076CCF4}" type="presParOf" srcId="{CC1DA352-3903-474C-B733-7892750898BC}" destId="{F524B510-1B32-4DF5-B0BE-7BAEDE392C2C}" srcOrd="2" destOrd="0" presId="urn:microsoft.com/office/officeart/2005/8/layout/hList7#1"/>
    <dgm:cxn modelId="{04674D63-7983-4FFF-990D-93D97D83D22F}" type="presParOf" srcId="{CC1DA352-3903-474C-B733-7892750898BC}" destId="{2E60062D-8079-49DA-83CF-C026A68380B1}" srcOrd="3" destOrd="0" presId="urn:microsoft.com/office/officeart/2005/8/layout/hList7#1"/>
    <dgm:cxn modelId="{9C9526A5-60C5-49AA-B505-7ECD563D474A}" type="presParOf" srcId="{0DCCCFB9-0DB2-4706-B38B-8BB0B6F5F33F}" destId="{97E8AC4F-C2D8-47F2-ABE3-E3F492209FC6}" srcOrd="7" destOrd="0" presId="urn:microsoft.com/office/officeart/2005/8/layout/hList7#1"/>
    <dgm:cxn modelId="{7FB8A6F3-3099-4FA4-8352-FF4A940502A8}" type="presParOf" srcId="{0DCCCFB9-0DB2-4706-B38B-8BB0B6F5F33F}" destId="{3A6F03B6-F10B-4C41-935B-973EB8B2712B}" srcOrd="8" destOrd="0" presId="urn:microsoft.com/office/officeart/2005/8/layout/hList7#1"/>
    <dgm:cxn modelId="{97682782-3E3C-4259-97DB-6175FEC4C74A}" type="presParOf" srcId="{3A6F03B6-F10B-4C41-935B-973EB8B2712B}" destId="{B3D71679-2827-423B-88B6-ACE5736E46EF}" srcOrd="0" destOrd="0" presId="urn:microsoft.com/office/officeart/2005/8/layout/hList7#1"/>
    <dgm:cxn modelId="{718C5C3E-63D1-467E-B50B-8E76394FCDED}" type="presParOf" srcId="{3A6F03B6-F10B-4C41-935B-973EB8B2712B}" destId="{9637851E-BF1E-4299-89C8-359C2FA1C9B8}" srcOrd="1" destOrd="0" presId="urn:microsoft.com/office/officeart/2005/8/layout/hList7#1"/>
    <dgm:cxn modelId="{E4D3DB66-D709-4435-9AE4-4DFC72EB3F19}" type="presParOf" srcId="{3A6F03B6-F10B-4C41-935B-973EB8B2712B}" destId="{61B60C9A-D7DD-4042-9681-00B682D7ADF0}" srcOrd="2" destOrd="0" presId="urn:microsoft.com/office/officeart/2005/8/layout/hList7#1"/>
    <dgm:cxn modelId="{51CB2974-7F7A-42F5-9ADE-93040C26D5E5}" type="presParOf" srcId="{3A6F03B6-F10B-4C41-935B-973EB8B2712B}" destId="{DC095ECE-6AE4-40E4-857A-5E5D54B548D5}" srcOrd="3" destOrd="0" presId="urn:microsoft.com/office/officeart/2005/8/layout/hList7#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DBD029A3-77CA-46CC-B814-43AF39856630}" type="doc">
      <dgm:prSet loTypeId="urn:microsoft.com/office/officeart/2005/8/layout/vList2" loCatId="list" qsTypeId="urn:microsoft.com/office/officeart/2005/8/quickstyle/simple1#80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3C9A6733-BD4B-496D-93B4-73BDD76F9338}">
      <dgm:prSet custT="1"/>
      <dgm:spPr/>
      <dgm:t>
        <a:bodyPr/>
        <a:lstStyle/>
        <a:p>
          <a:pPr algn="just" rtl="0"/>
          <a:r>
            <a:rPr lang="ru-RU" sz="1600" b="0" dirty="0" smtClean="0">
              <a:latin typeface="Times New Roman" pitchFamily="18" charset="0"/>
              <a:cs typeface="Times New Roman" pitchFamily="18" charset="0"/>
            </a:rPr>
            <a:t>Уведомить представителя  нанимателя  (работодателя),  правоохранительные органы о случае обращения к нему  каких-либо лиц в целях склонения его к совершению коррупционных правонарушений, в том числе предложение и вымогательства взятки </a:t>
          </a:r>
          <a:r>
            <a:rPr lang="ru-RU" sz="1600" b="0" i="1" dirty="0" smtClean="0">
              <a:latin typeface="Times New Roman" pitchFamily="18" charset="0"/>
              <a:cs typeface="Times New Roman" pitchFamily="18" charset="0"/>
            </a:rPr>
            <a:t>(ст. 9 Федерального закона от 25.12.2008 № 273-ФЗ «О противодействии коррупции»).</a:t>
          </a:r>
          <a:endParaRPr lang="ru-RU" sz="1600" b="0" dirty="0">
            <a:latin typeface="Times New Roman" pitchFamily="18" charset="0"/>
            <a:cs typeface="Times New Roman" pitchFamily="18" charset="0"/>
          </a:endParaRPr>
        </a:p>
      </dgm:t>
    </dgm:pt>
    <dgm:pt modelId="{BED0E538-9B96-4AE1-B62D-854E889126C2}" type="parTrans" cxnId="{4E57AD15-A3AD-40EA-A560-298D5065C2E2}">
      <dgm:prSet/>
      <dgm:spPr/>
      <dgm:t>
        <a:bodyPr/>
        <a:lstStyle/>
        <a:p>
          <a:endParaRPr lang="ru-RU"/>
        </a:p>
      </dgm:t>
    </dgm:pt>
    <dgm:pt modelId="{C2FAE7DA-4E61-465B-9385-CAED948B479E}" type="sibTrans" cxnId="{4E57AD15-A3AD-40EA-A560-298D5065C2E2}">
      <dgm:prSet/>
      <dgm:spPr/>
      <dgm:t>
        <a:bodyPr/>
        <a:lstStyle/>
        <a:p>
          <a:endParaRPr lang="ru-RU"/>
        </a:p>
      </dgm:t>
    </dgm:pt>
    <dgm:pt modelId="{32F74698-1F21-43FE-B308-B76841409B46}">
      <dgm:prSet custT="1"/>
      <dgm:spPr/>
      <dgm:t>
        <a:bodyPr/>
        <a:lstStyle/>
        <a:p>
          <a:pPr algn="just" rtl="0"/>
          <a:r>
            <a:rPr lang="ru-RU" sz="1600" b="0" dirty="0" smtClean="0">
              <a:latin typeface="Times New Roman" pitchFamily="18" charset="0"/>
              <a:cs typeface="Times New Roman" pitchFamily="18" charset="0"/>
            </a:rPr>
            <a:t>При получении гражданским (муниципальным) служащим предложения о совершении коррупционного правонарушения он обязан незамедлительно, а если указанное предложение поступило вне служебного времени, незамедлительно при первой возможности уведомить представителя нанимателя (работодателя) о склонении к коррупционному правонарушению.</a:t>
          </a:r>
          <a:endParaRPr lang="ru-RU" sz="1600" b="0" dirty="0">
            <a:latin typeface="Times New Roman" pitchFamily="18" charset="0"/>
            <a:cs typeface="Times New Roman" pitchFamily="18" charset="0"/>
          </a:endParaRPr>
        </a:p>
      </dgm:t>
    </dgm:pt>
    <dgm:pt modelId="{24A7086C-3336-4316-AB96-B6C96FD73DD2}" type="parTrans" cxnId="{4F8E6F1B-62C2-40B6-98D3-2F2B0558BCEB}">
      <dgm:prSet/>
      <dgm:spPr/>
      <dgm:t>
        <a:bodyPr/>
        <a:lstStyle/>
        <a:p>
          <a:endParaRPr lang="ru-RU"/>
        </a:p>
      </dgm:t>
    </dgm:pt>
    <dgm:pt modelId="{AF3454D8-8683-4F00-ACE4-9B91B6F106B7}" type="sibTrans" cxnId="{4F8E6F1B-62C2-40B6-98D3-2F2B0558BCEB}">
      <dgm:prSet/>
      <dgm:spPr/>
      <dgm:t>
        <a:bodyPr/>
        <a:lstStyle/>
        <a:p>
          <a:endParaRPr lang="ru-RU"/>
        </a:p>
      </dgm:t>
    </dgm:pt>
    <dgm:pt modelId="{C49C31B1-27CE-4AF9-9E3C-5FB8A680BE78}" type="pres">
      <dgm:prSet presAssocID="{DBD029A3-77CA-46CC-B814-43AF39856630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BB7952B-A0D0-4878-9CEF-8A8772ADEDDA}" type="pres">
      <dgm:prSet presAssocID="{3C9A6733-BD4B-496D-93B4-73BDD76F9338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6059C42-CC92-4A2C-A203-52EDE5A1BAA3}" type="pres">
      <dgm:prSet presAssocID="{C2FAE7DA-4E61-465B-9385-CAED948B479E}" presName="spacer" presStyleCnt="0"/>
      <dgm:spPr/>
    </dgm:pt>
    <dgm:pt modelId="{EA688798-8E9C-425F-9268-4A95DFC8C394}" type="pres">
      <dgm:prSet presAssocID="{32F74698-1F21-43FE-B308-B76841409B46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4F8E6F1B-62C2-40B6-98D3-2F2B0558BCEB}" srcId="{DBD029A3-77CA-46CC-B814-43AF39856630}" destId="{32F74698-1F21-43FE-B308-B76841409B46}" srcOrd="1" destOrd="0" parTransId="{24A7086C-3336-4316-AB96-B6C96FD73DD2}" sibTransId="{AF3454D8-8683-4F00-ACE4-9B91B6F106B7}"/>
    <dgm:cxn modelId="{7CD9366E-54E5-4E9C-A31D-7E828F79F186}" type="presOf" srcId="{3C9A6733-BD4B-496D-93B4-73BDD76F9338}" destId="{FBB7952B-A0D0-4878-9CEF-8A8772ADEDDA}" srcOrd="0" destOrd="0" presId="urn:microsoft.com/office/officeart/2005/8/layout/vList2"/>
    <dgm:cxn modelId="{59649A5E-DA10-4A89-92E9-E75E2E40B2DA}" type="presOf" srcId="{DBD029A3-77CA-46CC-B814-43AF39856630}" destId="{C49C31B1-27CE-4AF9-9E3C-5FB8A680BE78}" srcOrd="0" destOrd="0" presId="urn:microsoft.com/office/officeart/2005/8/layout/vList2"/>
    <dgm:cxn modelId="{4E57AD15-A3AD-40EA-A560-298D5065C2E2}" srcId="{DBD029A3-77CA-46CC-B814-43AF39856630}" destId="{3C9A6733-BD4B-496D-93B4-73BDD76F9338}" srcOrd="0" destOrd="0" parTransId="{BED0E538-9B96-4AE1-B62D-854E889126C2}" sibTransId="{C2FAE7DA-4E61-465B-9385-CAED948B479E}"/>
    <dgm:cxn modelId="{C9E3A1F7-D5CA-4D1D-8769-F1CCAEE3ABE4}" type="presOf" srcId="{32F74698-1F21-43FE-B308-B76841409B46}" destId="{EA688798-8E9C-425F-9268-4A95DFC8C394}" srcOrd="0" destOrd="0" presId="urn:microsoft.com/office/officeart/2005/8/layout/vList2"/>
    <dgm:cxn modelId="{ED325509-DA69-4146-BB5D-9F3B04D94BF4}" type="presParOf" srcId="{C49C31B1-27CE-4AF9-9E3C-5FB8A680BE78}" destId="{FBB7952B-A0D0-4878-9CEF-8A8772ADEDDA}" srcOrd="0" destOrd="0" presId="urn:microsoft.com/office/officeart/2005/8/layout/vList2"/>
    <dgm:cxn modelId="{DCDE412E-7BAD-4038-83E8-51A22E2C08E9}" type="presParOf" srcId="{C49C31B1-27CE-4AF9-9E3C-5FB8A680BE78}" destId="{06059C42-CC92-4A2C-A203-52EDE5A1BAA3}" srcOrd="1" destOrd="0" presId="urn:microsoft.com/office/officeart/2005/8/layout/vList2"/>
    <dgm:cxn modelId="{8DC0B7AE-3100-438A-BE32-BB352DCB2B92}" type="presParOf" srcId="{C49C31B1-27CE-4AF9-9E3C-5FB8A680BE78}" destId="{EA688798-8E9C-425F-9268-4A95DFC8C394}" srcOrd="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B2F88EB9-A85C-4317-9019-42D69F4F9022}" type="doc">
      <dgm:prSet loTypeId="urn:microsoft.com/office/officeart/2005/8/layout/venn1" loCatId="relationship" qsTypeId="urn:microsoft.com/office/officeart/2005/8/quickstyle/simple1#81" qsCatId="simple" csTypeId="urn:microsoft.com/office/officeart/2005/8/colors/accent2_1" csCatId="accent2" phldr="1"/>
      <dgm:spPr/>
      <dgm:t>
        <a:bodyPr/>
        <a:lstStyle/>
        <a:p>
          <a:endParaRPr lang="ru-RU"/>
        </a:p>
      </dgm:t>
    </dgm:pt>
    <dgm:pt modelId="{032B7A4F-AFC4-4158-BE8F-1D2A247D95D2}">
      <dgm:prSet custT="1"/>
      <dgm:spPr/>
      <dgm:t>
        <a:bodyPr/>
        <a:lstStyle/>
        <a:p>
          <a:pPr algn="ctr" rtl="0"/>
          <a:r>
            <a:rPr lang="ru-RU" sz="1800" b="1" dirty="0" smtClean="0">
              <a:latin typeface="Times New Roman" pitchFamily="18" charset="0"/>
              <a:cs typeface="Times New Roman" pitchFamily="18" charset="0"/>
            </a:rPr>
            <a:t>Невыполнение государственным гражданским служащим (муниципальным служащим) обязанности по уведомлению о случаях предложения ему (вымогательства) взятки является правонарушением, влекущим увольнение с государственной (муниципальной) службы либо привлечение его к иным видам ответственности в соответствии </a:t>
          </a:r>
          <a:br>
            <a:rPr lang="ru-RU" sz="1800" b="1" dirty="0" smtClean="0">
              <a:latin typeface="Times New Roman" pitchFamily="18" charset="0"/>
              <a:cs typeface="Times New Roman" pitchFamily="18" charset="0"/>
            </a:rPr>
          </a:br>
          <a:r>
            <a:rPr lang="ru-RU" sz="1800" b="1" dirty="0" smtClean="0">
              <a:latin typeface="Times New Roman" pitchFamily="18" charset="0"/>
              <a:cs typeface="Times New Roman" pitchFamily="18" charset="0"/>
            </a:rPr>
            <a:t>с законодательством Российской Федерации.</a:t>
          </a:r>
          <a:endParaRPr lang="ru-RU" sz="1800" b="1" dirty="0">
            <a:latin typeface="Times New Roman" pitchFamily="18" charset="0"/>
            <a:cs typeface="Times New Roman" pitchFamily="18" charset="0"/>
          </a:endParaRPr>
        </a:p>
      </dgm:t>
    </dgm:pt>
    <dgm:pt modelId="{747521FC-09E1-4E17-BCDA-A4B8EF849321}" type="parTrans" cxnId="{77A63E3D-3CAE-4082-AB53-6DE7A1D7BED0}">
      <dgm:prSet/>
      <dgm:spPr/>
      <dgm:t>
        <a:bodyPr/>
        <a:lstStyle/>
        <a:p>
          <a:endParaRPr lang="ru-RU"/>
        </a:p>
      </dgm:t>
    </dgm:pt>
    <dgm:pt modelId="{B7AD029C-EA3E-49AA-BB1E-0476EFA7307B}" type="sibTrans" cxnId="{77A63E3D-3CAE-4082-AB53-6DE7A1D7BED0}">
      <dgm:prSet/>
      <dgm:spPr/>
      <dgm:t>
        <a:bodyPr/>
        <a:lstStyle/>
        <a:p>
          <a:endParaRPr lang="ru-RU"/>
        </a:p>
      </dgm:t>
    </dgm:pt>
    <dgm:pt modelId="{26B24D2F-E6D3-4973-8657-A466F669B0DB}" type="pres">
      <dgm:prSet presAssocID="{B2F88EB9-A85C-4317-9019-42D69F4F9022}" presName="compositeShape" presStyleCnt="0">
        <dgm:presLayoutVars>
          <dgm:chMax val="7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F97CB03-8254-4790-A9BA-9DC7533DA0FD}" type="pres">
      <dgm:prSet presAssocID="{032B7A4F-AFC4-4158-BE8F-1D2A247D95D2}" presName="circ1TxSh" presStyleLbl="vennNode1" presStyleIdx="0" presStyleCnt="1" custScaleX="123313"/>
      <dgm:spPr/>
      <dgm:t>
        <a:bodyPr/>
        <a:lstStyle/>
        <a:p>
          <a:endParaRPr lang="ru-RU"/>
        </a:p>
      </dgm:t>
    </dgm:pt>
  </dgm:ptLst>
  <dgm:cxnLst>
    <dgm:cxn modelId="{4A68DB70-CD2B-43B6-B031-03389C3779A5}" type="presOf" srcId="{032B7A4F-AFC4-4158-BE8F-1D2A247D95D2}" destId="{EF97CB03-8254-4790-A9BA-9DC7533DA0FD}" srcOrd="0" destOrd="0" presId="urn:microsoft.com/office/officeart/2005/8/layout/venn1"/>
    <dgm:cxn modelId="{CCD14FF1-A2C3-4776-AF34-430B927C4202}" type="presOf" srcId="{B2F88EB9-A85C-4317-9019-42D69F4F9022}" destId="{26B24D2F-E6D3-4973-8657-A466F669B0DB}" srcOrd="0" destOrd="0" presId="urn:microsoft.com/office/officeart/2005/8/layout/venn1"/>
    <dgm:cxn modelId="{77A63E3D-3CAE-4082-AB53-6DE7A1D7BED0}" srcId="{B2F88EB9-A85C-4317-9019-42D69F4F9022}" destId="{032B7A4F-AFC4-4158-BE8F-1D2A247D95D2}" srcOrd="0" destOrd="0" parTransId="{747521FC-09E1-4E17-BCDA-A4B8EF849321}" sibTransId="{B7AD029C-EA3E-49AA-BB1E-0476EFA7307B}"/>
    <dgm:cxn modelId="{3B2018C3-A820-44FF-841B-7D1E2EA6D606}" type="presParOf" srcId="{26B24D2F-E6D3-4973-8657-A466F669B0DB}" destId="{EF97CB03-8254-4790-A9BA-9DC7533DA0FD}" srcOrd="0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4E0FF9B-8E1F-482E-8E3D-F0F78D0E051F}">
      <dsp:nvSpPr>
        <dsp:cNvPr id="0" name=""/>
        <dsp:cNvSpPr/>
      </dsp:nvSpPr>
      <dsp:spPr>
        <a:xfrm rot="10800000">
          <a:off x="947989" y="41214"/>
          <a:ext cx="6273534" cy="552202"/>
        </a:xfrm>
        <a:prstGeom prst="homePlat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3506" tIns="60960" rIns="113792" bIns="6096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latin typeface="Times New Roman" pitchFamily="18" charset="0"/>
              <a:cs typeface="Times New Roman" pitchFamily="18" charset="0"/>
            </a:rPr>
            <a:t>Уголовный кодекс Российской Федерации предусматривает следующие преступления, связанные с коррупцией:</a:t>
          </a:r>
          <a:endParaRPr lang="ru-RU" sz="1600" b="1" kern="1200" dirty="0">
            <a:latin typeface="Times New Roman" pitchFamily="18" charset="0"/>
            <a:cs typeface="Times New Roman" pitchFamily="18" charset="0"/>
          </a:endParaRPr>
        </a:p>
      </dsp:txBody>
      <dsp:txXfrm rot="10800000">
        <a:off x="1086039" y="41214"/>
        <a:ext cx="6135484" cy="552202"/>
      </dsp:txXfrm>
    </dsp:sp>
    <dsp:sp modelId="{BDFE17F0-8F1D-480F-BCAB-D7CE76EB7081}">
      <dsp:nvSpPr>
        <dsp:cNvPr id="0" name=""/>
        <dsp:cNvSpPr/>
      </dsp:nvSpPr>
      <dsp:spPr>
        <a:xfrm>
          <a:off x="397968" y="0"/>
          <a:ext cx="552202" cy="552202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C6F1807-2845-47C5-BC6A-0A6F6153242C}">
      <dsp:nvSpPr>
        <dsp:cNvPr id="0" name=""/>
        <dsp:cNvSpPr/>
      </dsp:nvSpPr>
      <dsp:spPr>
        <a:xfrm rot="10800000">
          <a:off x="947989" y="758253"/>
          <a:ext cx="6273534" cy="552202"/>
        </a:xfrm>
        <a:prstGeom prst="homePlat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3506" tIns="68580" rIns="128016" bIns="6858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latin typeface="Times New Roman" pitchFamily="18" charset="0"/>
              <a:cs typeface="Times New Roman" pitchFamily="18" charset="0"/>
            </a:rPr>
            <a:t>П</a:t>
          </a:r>
          <a:r>
            <a:rPr lang="en-US" sz="1800" b="1" kern="1200" dirty="0" err="1" smtClean="0">
              <a:latin typeface="Times New Roman" pitchFamily="18" charset="0"/>
              <a:cs typeface="Times New Roman" pitchFamily="18" charset="0"/>
            </a:rPr>
            <a:t>олучение</a:t>
          </a:r>
          <a:r>
            <a:rPr lang="en-US" sz="1800" b="1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en-US" sz="1800" b="1" kern="1200" dirty="0" err="1" smtClean="0">
              <a:latin typeface="Times New Roman" pitchFamily="18" charset="0"/>
              <a:cs typeface="Times New Roman" pitchFamily="18" charset="0"/>
            </a:rPr>
            <a:t>взятки</a:t>
          </a:r>
          <a:endParaRPr lang="ru-RU" sz="1800" b="1" kern="1200" dirty="0">
            <a:latin typeface="Times New Roman" pitchFamily="18" charset="0"/>
            <a:cs typeface="Times New Roman" pitchFamily="18" charset="0"/>
          </a:endParaRPr>
        </a:p>
      </dsp:txBody>
      <dsp:txXfrm rot="10800000">
        <a:off x="1086039" y="758253"/>
        <a:ext cx="6135484" cy="552202"/>
      </dsp:txXfrm>
    </dsp:sp>
    <dsp:sp modelId="{ADDFCA33-2CAE-4024-876F-EC240518BBF5}">
      <dsp:nvSpPr>
        <dsp:cNvPr id="0" name=""/>
        <dsp:cNvSpPr/>
      </dsp:nvSpPr>
      <dsp:spPr>
        <a:xfrm>
          <a:off x="397968" y="713668"/>
          <a:ext cx="552202" cy="552202"/>
        </a:xfrm>
        <a:prstGeom prst="ellipse">
          <a:avLst/>
        </a:prstGeom>
        <a:blipFill rotWithShape="0">
          <a:blip xmlns:r="http://schemas.openxmlformats.org/officeDocument/2006/relationships" r:embed="rId2"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BF0F809-DA46-4679-8FE1-A887165C5EB3}">
      <dsp:nvSpPr>
        <dsp:cNvPr id="0" name=""/>
        <dsp:cNvSpPr/>
      </dsp:nvSpPr>
      <dsp:spPr>
        <a:xfrm rot="10800000">
          <a:off x="928669" y="1474004"/>
          <a:ext cx="6273534" cy="552202"/>
        </a:xfrm>
        <a:prstGeom prst="homePlat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3506" tIns="68580" rIns="128016" bIns="6858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latin typeface="Times New Roman" pitchFamily="18" charset="0"/>
              <a:cs typeface="Times New Roman" pitchFamily="18" charset="0"/>
            </a:rPr>
            <a:t>Д</a:t>
          </a:r>
          <a:r>
            <a:rPr lang="en-US" sz="1800" b="1" kern="1200" dirty="0" err="1" smtClean="0">
              <a:latin typeface="Times New Roman" pitchFamily="18" charset="0"/>
              <a:cs typeface="Times New Roman" pitchFamily="18" charset="0"/>
            </a:rPr>
            <a:t>ача</a:t>
          </a:r>
          <a:r>
            <a:rPr lang="en-US" sz="1800" b="1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en-US" sz="1800" b="1" kern="1200" dirty="0" err="1" smtClean="0">
              <a:latin typeface="Times New Roman" pitchFamily="18" charset="0"/>
              <a:cs typeface="Times New Roman" pitchFamily="18" charset="0"/>
            </a:rPr>
            <a:t>взятк</a:t>
          </a:r>
          <a:r>
            <a:rPr lang="ru-RU" sz="1800" b="1" kern="1200" dirty="0" smtClean="0">
              <a:latin typeface="Times New Roman" pitchFamily="18" charset="0"/>
              <a:cs typeface="Times New Roman" pitchFamily="18" charset="0"/>
            </a:rPr>
            <a:t>и</a:t>
          </a:r>
          <a:endParaRPr lang="ru-RU" sz="1800" b="1" kern="1200" dirty="0">
            <a:latin typeface="Times New Roman" pitchFamily="18" charset="0"/>
            <a:cs typeface="Times New Roman" pitchFamily="18" charset="0"/>
          </a:endParaRPr>
        </a:p>
      </dsp:txBody>
      <dsp:txXfrm rot="10800000">
        <a:off x="1066719" y="1474004"/>
        <a:ext cx="6135484" cy="552202"/>
      </dsp:txXfrm>
    </dsp:sp>
    <dsp:sp modelId="{7993A949-C74D-438A-83C1-9183BB076E54}">
      <dsp:nvSpPr>
        <dsp:cNvPr id="0" name=""/>
        <dsp:cNvSpPr/>
      </dsp:nvSpPr>
      <dsp:spPr>
        <a:xfrm>
          <a:off x="397968" y="1400241"/>
          <a:ext cx="552202" cy="552202"/>
        </a:xfrm>
        <a:prstGeom prst="ellipse">
          <a:avLst/>
        </a:prstGeom>
        <a:blipFill rotWithShape="0">
          <a:blip xmlns:r="http://schemas.openxmlformats.org/officeDocument/2006/relationships" r:embed="rId2"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C800F4B-8BB8-4D6F-8491-3FF24500533B}">
      <dsp:nvSpPr>
        <dsp:cNvPr id="0" name=""/>
        <dsp:cNvSpPr/>
      </dsp:nvSpPr>
      <dsp:spPr>
        <a:xfrm rot="10800000">
          <a:off x="947989" y="2192330"/>
          <a:ext cx="6273534" cy="552202"/>
        </a:xfrm>
        <a:prstGeom prst="homePlat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3506" tIns="68580" rIns="128016" bIns="6858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latin typeface="Times New Roman" pitchFamily="18" charset="0"/>
              <a:cs typeface="Times New Roman" pitchFamily="18" charset="0"/>
            </a:rPr>
            <a:t>П</a:t>
          </a:r>
          <a:r>
            <a:rPr lang="en-US" sz="1800" b="1" kern="1200" dirty="0" smtClean="0">
              <a:latin typeface="Times New Roman" pitchFamily="18" charset="0"/>
              <a:cs typeface="Times New Roman" pitchFamily="18" charset="0"/>
            </a:rPr>
            <a:t>осредничество </a:t>
          </a:r>
          <a:r>
            <a:rPr lang="en-US" sz="1800" b="1" kern="1200" dirty="0" err="1" smtClean="0">
              <a:latin typeface="Times New Roman" pitchFamily="18" charset="0"/>
              <a:cs typeface="Times New Roman" pitchFamily="18" charset="0"/>
            </a:rPr>
            <a:t>во</a:t>
          </a:r>
          <a:r>
            <a:rPr lang="en-US" sz="1800" b="1" kern="1200" dirty="0" smtClean="0">
              <a:latin typeface="Times New Roman" pitchFamily="18" charset="0"/>
              <a:cs typeface="Times New Roman" pitchFamily="18" charset="0"/>
            </a:rPr>
            <a:t> взяточничестве</a:t>
          </a:r>
          <a:endParaRPr lang="ru-RU" sz="1800" b="1" kern="1200" dirty="0">
            <a:latin typeface="Times New Roman" pitchFamily="18" charset="0"/>
            <a:cs typeface="Times New Roman" pitchFamily="18" charset="0"/>
          </a:endParaRPr>
        </a:p>
      </dsp:txBody>
      <dsp:txXfrm rot="10800000">
        <a:off x="1086039" y="2192330"/>
        <a:ext cx="6135484" cy="552202"/>
      </dsp:txXfrm>
    </dsp:sp>
    <dsp:sp modelId="{ED6B0C66-5542-445D-AF70-196165DDE617}">
      <dsp:nvSpPr>
        <dsp:cNvPr id="0" name=""/>
        <dsp:cNvSpPr/>
      </dsp:nvSpPr>
      <dsp:spPr>
        <a:xfrm>
          <a:off x="397968" y="2117280"/>
          <a:ext cx="552202" cy="552202"/>
        </a:xfrm>
        <a:prstGeom prst="ellipse">
          <a:avLst/>
        </a:prstGeom>
        <a:blipFill rotWithShape="0">
          <a:blip xmlns:r="http://schemas.openxmlformats.org/officeDocument/2006/relationships" r:embed="rId2"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56BA84C-B9BA-4B3A-8486-C34E83D4D01A}">
      <dsp:nvSpPr>
        <dsp:cNvPr id="0" name=""/>
        <dsp:cNvSpPr/>
      </dsp:nvSpPr>
      <dsp:spPr>
        <a:xfrm rot="10800000">
          <a:off x="947989" y="2909368"/>
          <a:ext cx="6273534" cy="552202"/>
        </a:xfrm>
        <a:prstGeom prst="homePlate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3506" tIns="68580" rIns="128016" bIns="6858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latin typeface="Times New Roman" pitchFamily="18" charset="0"/>
              <a:cs typeface="Times New Roman" pitchFamily="18" charset="0"/>
            </a:rPr>
            <a:t>К</a:t>
          </a:r>
          <a:r>
            <a:rPr lang="en-US" sz="1800" b="1" kern="1200" dirty="0" smtClean="0">
              <a:latin typeface="Times New Roman" pitchFamily="18" charset="0"/>
              <a:cs typeface="Times New Roman" pitchFamily="18" charset="0"/>
            </a:rPr>
            <a:t>оммерческий подкуп</a:t>
          </a:r>
          <a:endParaRPr lang="ru-RU" sz="1800" b="1" kern="1200" dirty="0">
            <a:latin typeface="Times New Roman" pitchFamily="18" charset="0"/>
            <a:cs typeface="Times New Roman" pitchFamily="18" charset="0"/>
          </a:endParaRPr>
        </a:p>
      </dsp:txBody>
      <dsp:txXfrm rot="10800000">
        <a:off x="1086039" y="2909368"/>
        <a:ext cx="6135484" cy="552202"/>
      </dsp:txXfrm>
    </dsp:sp>
    <dsp:sp modelId="{9AEB21A0-1E6A-4F39-9942-E9816E7D03E5}">
      <dsp:nvSpPr>
        <dsp:cNvPr id="0" name=""/>
        <dsp:cNvSpPr/>
      </dsp:nvSpPr>
      <dsp:spPr>
        <a:xfrm>
          <a:off x="397968" y="2834318"/>
          <a:ext cx="552202" cy="552202"/>
        </a:xfrm>
        <a:prstGeom prst="ellipse">
          <a:avLst/>
        </a:prstGeom>
        <a:blipFill rotWithShape="0">
          <a:blip xmlns:r="http://schemas.openxmlformats.org/officeDocument/2006/relationships" r:embed="rId2"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109D35D-1AB8-4E94-80CF-D414119573A8}">
      <dsp:nvSpPr>
        <dsp:cNvPr id="0" name=""/>
        <dsp:cNvSpPr/>
      </dsp:nvSpPr>
      <dsp:spPr>
        <a:xfrm rot="10800000">
          <a:off x="955172" y="3585538"/>
          <a:ext cx="6273534" cy="552202"/>
        </a:xfrm>
        <a:prstGeom prst="homePlat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3506" tIns="68580" rIns="128016" bIns="6858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latin typeface="Times New Roman" pitchFamily="18" charset="0"/>
              <a:cs typeface="Times New Roman" pitchFamily="18" charset="0"/>
            </a:rPr>
            <a:t>Провокация взятки либо коммерческого подкупа</a:t>
          </a:r>
          <a:endParaRPr lang="ru-RU" sz="1800" b="1" kern="1200" dirty="0">
            <a:latin typeface="Times New Roman" pitchFamily="18" charset="0"/>
            <a:cs typeface="Times New Roman" pitchFamily="18" charset="0"/>
          </a:endParaRPr>
        </a:p>
      </dsp:txBody>
      <dsp:txXfrm rot="10800000">
        <a:off x="1093222" y="3585538"/>
        <a:ext cx="6135484" cy="552202"/>
      </dsp:txXfrm>
    </dsp:sp>
    <dsp:sp modelId="{E3E09CCC-84C6-49D0-9F29-0DD0820648BA}">
      <dsp:nvSpPr>
        <dsp:cNvPr id="0" name=""/>
        <dsp:cNvSpPr/>
      </dsp:nvSpPr>
      <dsp:spPr>
        <a:xfrm>
          <a:off x="397968" y="3551357"/>
          <a:ext cx="552202" cy="552202"/>
        </a:xfrm>
        <a:prstGeom prst="ellipse">
          <a:avLst/>
        </a:prstGeom>
        <a:blipFill rotWithShape="0">
          <a:blip xmlns:r="http://schemas.openxmlformats.org/officeDocument/2006/relationships" r:embed="rId2"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D2DC769-1437-419D-AE48-9FC147F90645}">
      <dsp:nvSpPr>
        <dsp:cNvPr id="0" name=""/>
        <dsp:cNvSpPr/>
      </dsp:nvSpPr>
      <dsp:spPr>
        <a:xfrm rot="10800000">
          <a:off x="955172" y="4302577"/>
          <a:ext cx="6273534" cy="552202"/>
        </a:xfrm>
        <a:prstGeom prst="homePlat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3506" tIns="68580" rIns="128016" bIns="6858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latin typeface="Times New Roman" pitchFamily="18" charset="0"/>
              <a:cs typeface="Times New Roman" pitchFamily="18" charset="0"/>
            </a:rPr>
            <a:t>Незаконное участие в предпринимательской деятельности</a:t>
          </a:r>
          <a:endParaRPr lang="ru-RU" sz="1800" b="1" kern="1200" dirty="0">
            <a:latin typeface="Times New Roman" pitchFamily="18" charset="0"/>
            <a:cs typeface="Times New Roman" pitchFamily="18" charset="0"/>
          </a:endParaRPr>
        </a:p>
      </dsp:txBody>
      <dsp:txXfrm rot="10800000">
        <a:off x="1093222" y="4302577"/>
        <a:ext cx="6135484" cy="552202"/>
      </dsp:txXfrm>
    </dsp:sp>
    <dsp:sp modelId="{7513C422-17FC-430D-A41D-A220987AF058}">
      <dsp:nvSpPr>
        <dsp:cNvPr id="0" name=""/>
        <dsp:cNvSpPr/>
      </dsp:nvSpPr>
      <dsp:spPr>
        <a:xfrm>
          <a:off x="360049" y="4272112"/>
          <a:ext cx="552202" cy="552202"/>
        </a:xfrm>
        <a:prstGeom prst="ellipse">
          <a:avLst/>
        </a:prstGeom>
        <a:blipFill rotWithShape="0">
          <a:blip xmlns:r="http://schemas.openxmlformats.org/officeDocument/2006/relationships" r:embed="rId2"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87A687E-C2A9-4B60-A277-3999B141D211}">
      <dsp:nvSpPr>
        <dsp:cNvPr id="0" name=""/>
        <dsp:cNvSpPr/>
      </dsp:nvSpPr>
      <dsp:spPr>
        <a:xfrm rot="10800000">
          <a:off x="955172" y="5019615"/>
          <a:ext cx="6273534" cy="552202"/>
        </a:xfrm>
        <a:prstGeom prst="homePlat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3506" tIns="68580" rIns="128016" bIns="6858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latin typeface="Times New Roman" pitchFamily="18" charset="0"/>
              <a:cs typeface="Times New Roman" pitchFamily="18" charset="0"/>
            </a:rPr>
            <a:t>Служебный подлог</a:t>
          </a:r>
          <a:endParaRPr lang="ru-RU" sz="1800" b="1" kern="1200" dirty="0">
            <a:latin typeface="Times New Roman" pitchFamily="18" charset="0"/>
            <a:cs typeface="Times New Roman" pitchFamily="18" charset="0"/>
          </a:endParaRPr>
        </a:p>
      </dsp:txBody>
      <dsp:txXfrm rot="10800000">
        <a:off x="1093222" y="5019615"/>
        <a:ext cx="6135484" cy="552202"/>
      </dsp:txXfrm>
    </dsp:sp>
    <dsp:sp modelId="{20EA88AD-BE38-45B8-A93D-A46FD4F681C5}">
      <dsp:nvSpPr>
        <dsp:cNvPr id="0" name=""/>
        <dsp:cNvSpPr/>
      </dsp:nvSpPr>
      <dsp:spPr>
        <a:xfrm>
          <a:off x="360049" y="4989150"/>
          <a:ext cx="552202" cy="552202"/>
        </a:xfrm>
        <a:prstGeom prst="ellipse">
          <a:avLst/>
        </a:prstGeom>
        <a:blipFill rotWithShape="0">
          <a:blip xmlns:r="http://schemas.openxmlformats.org/officeDocument/2006/relationships" r:embed="rId2"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6EE6EC7-36AC-4878-BC82-366E22F045AA}">
      <dsp:nvSpPr>
        <dsp:cNvPr id="0" name=""/>
        <dsp:cNvSpPr/>
      </dsp:nvSpPr>
      <dsp:spPr>
        <a:xfrm>
          <a:off x="0" y="0"/>
          <a:ext cx="1688280" cy="5541854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8232" tIns="78232" rIns="78232" bIns="78232" numCol="1" spcCol="1270" anchor="ctr" anchorCtr="0">
          <a:noAutofit/>
        </a:bodyPr>
        <a:lstStyle/>
        <a:p>
          <a:pPr lvl="0" algn="ctr" defTabSz="488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1" kern="1200" dirty="0" smtClean="0">
              <a:latin typeface="Times New Roman" pitchFamily="18" charset="0"/>
              <a:cs typeface="Times New Roman" pitchFamily="18" charset="0"/>
            </a:rPr>
            <a:t>Вести себя крайне осторожно, вежливо, без заискивания, не допуская опрометчивых высказываний, которые могли бы трактоваться взяткодателем (</a:t>
          </a:r>
          <a:r>
            <a:rPr lang="ru-RU" sz="1100" b="1" kern="1200" dirty="0" err="1" smtClean="0">
              <a:latin typeface="Times New Roman" pitchFamily="18" charset="0"/>
              <a:cs typeface="Times New Roman" pitchFamily="18" charset="0"/>
            </a:rPr>
            <a:t>взятковымогателем</a:t>
          </a:r>
          <a:r>
            <a:rPr lang="ru-RU" sz="1100" b="1" kern="1200" dirty="0" smtClean="0">
              <a:latin typeface="Times New Roman" pitchFamily="18" charset="0"/>
              <a:cs typeface="Times New Roman" pitchFamily="18" charset="0"/>
            </a:rPr>
            <a:t>) либо как готовность, либо как категорический отказ принять (дать) взятку; </a:t>
          </a:r>
          <a:endParaRPr lang="ru-RU" sz="11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0" y="2216741"/>
        <a:ext cx="1688280" cy="2216741"/>
      </dsp:txXfrm>
    </dsp:sp>
    <dsp:sp modelId="{64817EB6-87C0-46F5-BD75-03100408D887}">
      <dsp:nvSpPr>
        <dsp:cNvPr id="0" name=""/>
        <dsp:cNvSpPr/>
      </dsp:nvSpPr>
      <dsp:spPr>
        <a:xfrm>
          <a:off x="30128" y="496164"/>
          <a:ext cx="1586984" cy="1533152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3060950-B53B-4337-B9A2-FBC5048A97BE}">
      <dsp:nvSpPr>
        <dsp:cNvPr id="0" name=""/>
        <dsp:cNvSpPr/>
      </dsp:nvSpPr>
      <dsp:spPr>
        <a:xfrm>
          <a:off x="1738929" y="0"/>
          <a:ext cx="1688280" cy="5541854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8232" tIns="78232" rIns="78232" bIns="78232" numCol="1" spcCol="1270" anchor="ctr" anchorCtr="0">
          <a:noAutofit/>
        </a:bodyPr>
        <a:lstStyle/>
        <a:p>
          <a:pPr lvl="0" algn="ctr" defTabSz="488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1" kern="1200" dirty="0" smtClean="0">
              <a:latin typeface="Times New Roman" pitchFamily="18" charset="0"/>
              <a:cs typeface="Times New Roman" pitchFamily="18" charset="0"/>
            </a:rPr>
            <a:t>Внимательно выслушать и точно запомнить предложенные Вам условия (размеры сумм, наименование товаров и характер услуг, сроки и способы передачи взятки, форма коммерческого подкупа, последовательность решения вопросов); </a:t>
          </a:r>
          <a:endParaRPr lang="ru-RU" sz="11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1738929" y="2216741"/>
        <a:ext cx="1688280" cy="2216741"/>
      </dsp:txXfrm>
    </dsp:sp>
    <dsp:sp modelId="{82CF4D26-279B-4571-9A7A-E309574AA285}">
      <dsp:nvSpPr>
        <dsp:cNvPr id="0" name=""/>
        <dsp:cNvSpPr/>
      </dsp:nvSpPr>
      <dsp:spPr>
        <a:xfrm>
          <a:off x="1837441" y="484667"/>
          <a:ext cx="1586984" cy="1533152"/>
        </a:xfrm>
        <a:prstGeom prst="ellipse">
          <a:avLst/>
        </a:prstGeom>
        <a:blipFill rotWithShape="0">
          <a:blip xmlns:r="http://schemas.openxmlformats.org/officeDocument/2006/relationships" r:embed="rId2"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BFDC064-4BCD-4D14-8ECB-3BCFE33B3724}">
      <dsp:nvSpPr>
        <dsp:cNvPr id="0" name=""/>
        <dsp:cNvSpPr/>
      </dsp:nvSpPr>
      <dsp:spPr>
        <a:xfrm>
          <a:off x="3500464" y="0"/>
          <a:ext cx="1688280" cy="5541854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8232" tIns="78232" rIns="78232" bIns="78232" numCol="1" spcCol="1270" anchor="ctr" anchorCtr="0">
          <a:noAutofit/>
        </a:bodyPr>
        <a:lstStyle/>
        <a:p>
          <a:pPr lvl="0" algn="ctr" defTabSz="488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1" kern="1200" dirty="0" smtClean="0">
              <a:latin typeface="Times New Roman" pitchFamily="18" charset="0"/>
              <a:cs typeface="Times New Roman" pitchFamily="18" charset="0"/>
            </a:rPr>
            <a:t>Постараться перенести вопрос о времени и месте передачи взятки до следующей беседы и предложить хорошо знакомое Вам место для следующей встречи; </a:t>
          </a:r>
          <a:endParaRPr lang="ru-RU" sz="11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3500464" y="2216741"/>
        <a:ext cx="1688280" cy="2216741"/>
      </dsp:txXfrm>
    </dsp:sp>
    <dsp:sp modelId="{68B2162C-21B6-4D13-B98D-743E7A160218}">
      <dsp:nvSpPr>
        <dsp:cNvPr id="0" name=""/>
        <dsp:cNvSpPr/>
      </dsp:nvSpPr>
      <dsp:spPr>
        <a:xfrm>
          <a:off x="3507987" y="496164"/>
          <a:ext cx="1586984" cy="1533152"/>
        </a:xfrm>
        <a:prstGeom prst="ellipse">
          <a:avLst/>
        </a:prstGeom>
        <a:blipFill rotWithShape="0">
          <a:blip xmlns:r="http://schemas.openxmlformats.org/officeDocument/2006/relationships" r:embed="rId3"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A3C21B2-AFF1-4F6E-A7EA-6F9B60054226}">
      <dsp:nvSpPr>
        <dsp:cNvPr id="0" name=""/>
        <dsp:cNvSpPr/>
      </dsp:nvSpPr>
      <dsp:spPr>
        <a:xfrm>
          <a:off x="5216787" y="0"/>
          <a:ext cx="1688280" cy="5541854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8232" tIns="78232" rIns="78232" bIns="78232" numCol="1" spcCol="1270" anchor="ctr" anchorCtr="0">
          <a:noAutofit/>
        </a:bodyPr>
        <a:lstStyle/>
        <a:p>
          <a:pPr lvl="0" algn="ctr" defTabSz="488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1" kern="1200" dirty="0" smtClean="0">
              <a:latin typeface="Times New Roman" pitchFamily="18" charset="0"/>
              <a:cs typeface="Times New Roman" pitchFamily="18" charset="0"/>
            </a:rPr>
            <a:t>Не берите инициативу в разговоре на себя, больше «работайте на прием», позволяйте потенциальному взяткополучателю </a:t>
          </a:r>
          <a:r>
            <a:rPr lang="en-US" sz="1100" b="1" kern="1200" dirty="0" smtClean="0">
              <a:latin typeface="Times New Roman" pitchFamily="18" charset="0"/>
              <a:cs typeface="Times New Roman" pitchFamily="18" charset="0"/>
            </a:rPr>
            <a:t>(</a:t>
          </a:r>
          <a:r>
            <a:rPr lang="en-US" sz="1100" b="1" kern="1200" dirty="0" err="1" smtClean="0">
              <a:latin typeface="Times New Roman" pitchFamily="18" charset="0"/>
              <a:cs typeface="Times New Roman" pitchFamily="18" charset="0"/>
            </a:rPr>
            <a:t>взяткодателю</a:t>
          </a:r>
          <a:r>
            <a:rPr lang="en-US" sz="1100" b="1" kern="1200" dirty="0" smtClean="0">
              <a:latin typeface="Times New Roman" pitchFamily="18" charset="0"/>
              <a:cs typeface="Times New Roman" pitchFamily="18" charset="0"/>
            </a:rPr>
            <a:t>) «</a:t>
          </a:r>
          <a:r>
            <a:rPr lang="en-US" sz="1100" b="1" kern="1200" dirty="0" err="1" smtClean="0">
              <a:latin typeface="Times New Roman" pitchFamily="18" charset="0"/>
              <a:cs typeface="Times New Roman" pitchFamily="18" charset="0"/>
            </a:rPr>
            <a:t>выговориться</a:t>
          </a:r>
          <a:r>
            <a:rPr lang="en-US" sz="1100" b="1" kern="1200" dirty="0" smtClean="0">
              <a:latin typeface="Times New Roman" pitchFamily="18" charset="0"/>
              <a:cs typeface="Times New Roman" pitchFamily="18" charset="0"/>
            </a:rPr>
            <a:t>», </a:t>
          </a:r>
          <a:r>
            <a:rPr lang="en-US" sz="1100" b="1" kern="1200" dirty="0" err="1" smtClean="0">
              <a:latin typeface="Times New Roman" pitchFamily="18" charset="0"/>
              <a:cs typeface="Times New Roman" pitchFamily="18" charset="0"/>
            </a:rPr>
            <a:t>сообщить</a:t>
          </a:r>
          <a:r>
            <a:rPr lang="en-US" sz="1100" b="1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en-US" sz="1100" b="1" kern="1200" dirty="0" err="1" smtClean="0">
              <a:latin typeface="Times New Roman" pitchFamily="18" charset="0"/>
              <a:cs typeface="Times New Roman" pitchFamily="18" charset="0"/>
            </a:rPr>
            <a:t>Вам</a:t>
          </a:r>
          <a:r>
            <a:rPr lang="en-US" sz="1100" b="1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en-US" sz="1100" b="1" kern="1200" dirty="0" err="1" smtClean="0">
              <a:latin typeface="Times New Roman" pitchFamily="18" charset="0"/>
              <a:cs typeface="Times New Roman" pitchFamily="18" charset="0"/>
            </a:rPr>
            <a:t>как</a:t>
          </a:r>
          <a:r>
            <a:rPr lang="en-US" sz="1100" b="1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en-US" sz="1100" b="1" kern="1200" dirty="0" err="1" smtClean="0">
              <a:latin typeface="Times New Roman" pitchFamily="18" charset="0"/>
              <a:cs typeface="Times New Roman" pitchFamily="18" charset="0"/>
            </a:rPr>
            <a:t>можно</a:t>
          </a:r>
          <a:r>
            <a:rPr lang="en-US" sz="1100" b="1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en-US" sz="1100" b="1" kern="1200" dirty="0" err="1" smtClean="0">
              <a:latin typeface="Times New Roman" pitchFamily="18" charset="0"/>
              <a:cs typeface="Times New Roman" pitchFamily="18" charset="0"/>
            </a:rPr>
            <a:t>больше</a:t>
          </a:r>
          <a:r>
            <a:rPr lang="en-US" sz="1100" b="1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en-US" sz="1100" b="1" kern="1200" dirty="0" err="1" smtClean="0">
              <a:latin typeface="Times New Roman" pitchFamily="18" charset="0"/>
              <a:cs typeface="Times New Roman" pitchFamily="18" charset="0"/>
            </a:rPr>
            <a:t>информации</a:t>
          </a:r>
          <a:r>
            <a:rPr lang="en-US" sz="1100" b="1" kern="1200" dirty="0" smtClean="0">
              <a:latin typeface="Times New Roman" pitchFamily="18" charset="0"/>
              <a:cs typeface="Times New Roman" pitchFamily="18" charset="0"/>
            </a:rPr>
            <a:t>; </a:t>
          </a:r>
          <a:endParaRPr lang="ru-RU" sz="11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5216787" y="2216741"/>
        <a:ext cx="1688280" cy="2216741"/>
      </dsp:txXfrm>
    </dsp:sp>
    <dsp:sp modelId="{2E60062D-8079-49DA-83CF-C026A68380B1}">
      <dsp:nvSpPr>
        <dsp:cNvPr id="0" name=""/>
        <dsp:cNvSpPr/>
      </dsp:nvSpPr>
      <dsp:spPr>
        <a:xfrm>
          <a:off x="5246916" y="496164"/>
          <a:ext cx="1586984" cy="1533152"/>
        </a:xfrm>
        <a:prstGeom prst="ellipse">
          <a:avLst/>
        </a:prstGeom>
        <a:blipFill rotWithShape="0">
          <a:blip xmlns:r="http://schemas.openxmlformats.org/officeDocument/2006/relationships" r:embed="rId4"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3D71679-2827-423B-88B6-ACE5736E46EF}">
      <dsp:nvSpPr>
        <dsp:cNvPr id="0" name=""/>
        <dsp:cNvSpPr/>
      </dsp:nvSpPr>
      <dsp:spPr>
        <a:xfrm>
          <a:off x="6955717" y="0"/>
          <a:ext cx="1688280" cy="5541854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8232" tIns="78232" rIns="78232" bIns="78232" numCol="1" spcCol="1270" anchor="ctr" anchorCtr="0">
          <a:noAutofit/>
        </a:bodyPr>
        <a:lstStyle/>
        <a:p>
          <a:pPr lvl="0" algn="ctr" defTabSz="488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1" kern="1200" dirty="0" smtClean="0">
              <a:latin typeface="Times New Roman" pitchFamily="18" charset="0"/>
              <a:cs typeface="Times New Roman" pitchFamily="18" charset="0"/>
            </a:rPr>
            <a:t>При наличии у Вас диктофона постараться записать (скрытно) предложение о взятке или ее вымогательстве.</a:t>
          </a:r>
          <a:endParaRPr lang="ru-RU" sz="11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6955717" y="2216741"/>
        <a:ext cx="1688280" cy="2216741"/>
      </dsp:txXfrm>
    </dsp:sp>
    <dsp:sp modelId="{DC095ECE-6AE4-40E4-857A-5E5D54B548D5}">
      <dsp:nvSpPr>
        <dsp:cNvPr id="0" name=""/>
        <dsp:cNvSpPr/>
      </dsp:nvSpPr>
      <dsp:spPr>
        <a:xfrm>
          <a:off x="7006365" y="488653"/>
          <a:ext cx="1586984" cy="1533152"/>
        </a:xfrm>
        <a:prstGeom prst="ellipse">
          <a:avLst/>
        </a:prstGeom>
        <a:blipFill rotWithShape="0">
          <a:blip xmlns:r="http://schemas.openxmlformats.org/officeDocument/2006/relationships" r:embed="rId5"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4AD9186-B1D2-4E9C-BA24-EA9895B2BDA3}">
      <dsp:nvSpPr>
        <dsp:cNvPr id="0" name=""/>
        <dsp:cNvSpPr/>
      </dsp:nvSpPr>
      <dsp:spPr>
        <a:xfrm>
          <a:off x="345759" y="4433483"/>
          <a:ext cx="7952478" cy="831278"/>
        </a:xfrm>
        <a:prstGeom prst="leftRightArrow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BB7952B-A0D0-4878-9CEF-8A8772ADEDDA}">
      <dsp:nvSpPr>
        <dsp:cNvPr id="0" name=""/>
        <dsp:cNvSpPr/>
      </dsp:nvSpPr>
      <dsp:spPr>
        <a:xfrm>
          <a:off x="0" y="1275014"/>
          <a:ext cx="8183880" cy="1330875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just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0" kern="1200" dirty="0" smtClean="0">
              <a:latin typeface="Times New Roman" pitchFamily="18" charset="0"/>
              <a:cs typeface="Times New Roman" pitchFamily="18" charset="0"/>
            </a:rPr>
            <a:t>Уведомить представителя  нанимателя  (работодателя),  правоохранительные органы о случае обращения к нему  каких-либо лиц в целях склонения его к совершению коррупционных правонарушений, в том числе предложение и вымогательства взятки </a:t>
          </a:r>
          <a:r>
            <a:rPr lang="ru-RU" sz="1600" b="0" i="1" kern="1200" dirty="0" smtClean="0">
              <a:latin typeface="Times New Roman" pitchFamily="18" charset="0"/>
              <a:cs typeface="Times New Roman" pitchFamily="18" charset="0"/>
            </a:rPr>
            <a:t>(ст. 9 Федерального закона от 25.12.2008 № 273-ФЗ «О противодействии коррупции»).</a:t>
          </a:r>
          <a:endParaRPr lang="ru-RU" sz="1600" b="0" kern="1200" dirty="0">
            <a:latin typeface="Times New Roman" pitchFamily="18" charset="0"/>
            <a:cs typeface="Times New Roman" pitchFamily="18" charset="0"/>
          </a:endParaRPr>
        </a:p>
      </dsp:txBody>
      <dsp:txXfrm>
        <a:off x="64968" y="1339982"/>
        <a:ext cx="8053944" cy="1200939"/>
      </dsp:txXfrm>
    </dsp:sp>
    <dsp:sp modelId="{EA688798-8E9C-425F-9268-4A95DFC8C394}">
      <dsp:nvSpPr>
        <dsp:cNvPr id="0" name=""/>
        <dsp:cNvSpPr/>
      </dsp:nvSpPr>
      <dsp:spPr>
        <a:xfrm>
          <a:off x="0" y="2793089"/>
          <a:ext cx="8183880" cy="1330875"/>
        </a:xfrm>
        <a:prstGeom prst="roundRect">
          <a:avLst/>
        </a:prstGeom>
        <a:solidFill>
          <a:schemeClr val="accent5">
            <a:hueOff val="-21323121"/>
            <a:satOff val="12119"/>
            <a:lumOff val="-1000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just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0" kern="1200" dirty="0" smtClean="0">
              <a:latin typeface="Times New Roman" pitchFamily="18" charset="0"/>
              <a:cs typeface="Times New Roman" pitchFamily="18" charset="0"/>
            </a:rPr>
            <a:t>При получении гражданским (муниципальным) служащим предложения о совершении коррупционного правонарушения он обязан незамедлительно, а если указанное предложение поступило вне служебного времени, незамедлительно при первой возможности уведомить представителя нанимателя (работодателя) о склонении к коррупционному правонарушению.</a:t>
          </a:r>
          <a:endParaRPr lang="ru-RU" sz="1600" b="0" kern="1200" dirty="0">
            <a:latin typeface="Times New Roman" pitchFamily="18" charset="0"/>
            <a:cs typeface="Times New Roman" pitchFamily="18" charset="0"/>
          </a:endParaRPr>
        </a:p>
      </dsp:txBody>
      <dsp:txXfrm>
        <a:off x="64968" y="2858057"/>
        <a:ext cx="8053944" cy="1200939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F97CB03-8254-4790-A9BA-9DC7533DA0FD}">
      <dsp:nvSpPr>
        <dsp:cNvPr id="0" name=""/>
        <dsp:cNvSpPr/>
      </dsp:nvSpPr>
      <dsp:spPr>
        <a:xfrm>
          <a:off x="542888" y="0"/>
          <a:ext cx="7098103" cy="5756168"/>
        </a:xfrm>
        <a:prstGeom prst="ellipse">
          <a:avLst/>
        </a:prstGeom>
        <a:solidFill>
          <a:schemeClr val="lt1">
            <a:alpha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latin typeface="Times New Roman" pitchFamily="18" charset="0"/>
              <a:cs typeface="Times New Roman" pitchFamily="18" charset="0"/>
            </a:rPr>
            <a:t>Невыполнение государственным гражданским служащим (муниципальным служащим) обязанности по уведомлению о случаях предложения ему (вымогательства) взятки является правонарушением, влекущим увольнение с государственной (муниципальной) службы либо привлечение его к иным видам ответственности в соответствии </a:t>
          </a:r>
          <a:br>
            <a:rPr lang="ru-RU" sz="1800" b="1" kern="1200" dirty="0" smtClean="0">
              <a:latin typeface="Times New Roman" pitchFamily="18" charset="0"/>
              <a:cs typeface="Times New Roman" pitchFamily="18" charset="0"/>
            </a:rPr>
          </a:br>
          <a:r>
            <a:rPr lang="ru-RU" sz="1800" b="1" kern="1200" dirty="0" smtClean="0">
              <a:latin typeface="Times New Roman" pitchFamily="18" charset="0"/>
              <a:cs typeface="Times New Roman" pitchFamily="18" charset="0"/>
            </a:rPr>
            <a:t>с законодательством Российской Федерации.</a:t>
          </a:r>
          <a:endParaRPr lang="ru-RU" sz="18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1582381" y="842971"/>
        <a:ext cx="5019117" cy="407022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3#4">
  <dgm:title val=""/>
  <dgm:desc val=""/>
  <dgm:catLst>
    <dgm:cat type="list" pri="14000"/>
    <dgm:cat type="convert" pri="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List7#1">
  <dgm:title val=""/>
  <dgm:desc val=""/>
  <dgm:catLst>
    <dgm:cat type="list" pri="12000"/>
    <dgm:cat type="process" pri="20000"/>
    <dgm:cat type="relationship" pri="14000"/>
    <dgm:cat type="convert" pri="8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fgShape" refType="w" fact="0.92"/>
      <dgm:constr type="h" for="ch" forName="fgShape" refType="h" fact="0.15"/>
      <dgm:constr type="b" for="ch" forName="fgShape" refType="h" fact="0.95"/>
      <dgm:constr type="ctrX" for="ch" forName="fgShape" refType="w" fact="0.5"/>
      <dgm:constr type="w" for="ch" forName="linComp" refType="w"/>
      <dgm:constr type="h" for="ch" forName="linComp" refType="h"/>
      <dgm:constr type="ctrX" for="ch" forName="linComp" refType="w" fact="0.5"/>
    </dgm:constrLst>
    <dgm:ruleLst/>
    <dgm:layoutNode name="fgShape" styleLbl="fgShp">
      <dgm:alg type="sp"/>
      <dgm:shape xmlns:r="http://schemas.openxmlformats.org/officeDocument/2006/relationships" type="leftRightArrow" r:blip="" zOrderOff="99999">
        <dgm:adjLst/>
      </dgm:shape>
      <dgm:presOf/>
      <dgm:constrLst/>
      <dgm:ruleLst/>
    </dgm:layoutNode>
    <dgm:layoutNode name="linComp">
      <dgm:choose name="Name1">
        <dgm:if name="Name2" func="var" arg="dir" op="equ" val="norm">
          <dgm:alg type="lin"/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Node" refType="w"/>
        <dgm:constr type="h" for="ch" forName="compNode" refType="h"/>
        <dgm:constr type="w" for="ch" ptType="sibTrans" refType="w" refFor="ch" refForName="compNode" fact="0.03"/>
        <dgm:constr type="primFontSz" for="des" ptType="node" op="equ" val="65"/>
      </dgm:constrLst>
      <dgm:ruleLst/>
      <dgm:forEach name="nodesForEach" axis="ch" ptType="node">
        <dgm:layoutNode name="comp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bkgdShape" refType="w"/>
            <dgm:constr type="h" for="ch" forName="bkgdShape" refType="h"/>
            <dgm:constr type="w" for="ch" forName="nodeTx" refType="w"/>
            <dgm:constr type="h" for="ch" forName="nodeTx" refType="h" fact="0.4"/>
            <dgm:constr type="b" for="ch" forName="nodeTx" refType="h" fact="0.8"/>
            <dgm:constr type="w" for="ch" forName="invisiNode" refType="w" fact="0.01"/>
            <dgm:constr type="h" for="ch" forName="invisiNode" refType="h" fact="0.06"/>
            <dgm:constr type="t" for="ch" forName="invisiNode"/>
            <dgm:constr type="ctrX" for="ch" forName="invisiNode" refType="w" fact="0.5"/>
            <dgm:constr type="h" for="ch" forName="imagNode" refType="h" fact="0.333"/>
            <dgm:constr type="w" for="ch" forName="imagNode" refType="h" refFor="ch" refForName="imagNode"/>
            <dgm:constr type="ctrX" for="ch" forName="imagNode" refType="w" fact="0.5"/>
            <dgm:constr type="t" for="ch" forName="imagNode" refType="h" fact="0.06"/>
            <dgm:constr type="w" for="ch" forName="imagNode" refType="w" op="lte" fact="0.94"/>
          </dgm:constrLst>
          <dgm:ruleLst/>
          <dgm:layoutNode name="bkgdShape"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nodeTx">
            <dgm:varLst>
              <dgm:bulletEnabled val="1"/>
            </dgm:varLst>
            <dgm:alg type="tx">
              <dgm:param type="txAnchorVert" val="mid"/>
              <dgm:param type="txAnchorHorzCh" val="ctr"/>
              <dgm:param type="stBulletLvl" val="2"/>
            </dgm:alg>
            <dgm:shape xmlns:r="http://schemas.openxmlformats.org/officeDocument/2006/relationships" type="rect" r:blip="" hideGeom="1">
              <dgm:adjLst/>
            </dgm:shape>
            <dgm:presOf axis="desOrSelf" ptType="node"/>
            <dgm:constrLst/>
            <dgm:ruleLst>
              <dgm:rule type="primFontSz" val="5" fact="NaN" max="NaN"/>
            </dgm:ruleLst>
          </dgm:layoutNode>
          <dgm:layoutNode name="invisiNode">
            <dgm:alg type="sp"/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/>
            <dgm:constrLst/>
            <dgm:ruleLst/>
          </dgm:layoutNode>
          <dgm:layoutNode name="imagNode" styleLbl="fgImgPlace1">
            <dgm:alg type="sp"/>
            <dgm:shape xmlns:r="http://schemas.openxmlformats.org/officeDocument/2006/relationships" type="ellipse" r:blip="" blipPhldr="1">
              <dgm:adjLst/>
            </dgm:shape>
            <dgm:presOf/>
            <dgm:constrLst/>
            <dgm:ruleLst/>
          </dgm:layoutNode>
        </dgm:layoutNode>
        <dgm:forEach name="sibTransForEach" axis="followSib" ptType="sibTrans" cnt="1">
          <dgm:layoutNode name="sibTrans">
            <dgm:alg type="sp"/>
            <dgm:shape xmlns:r="http://schemas.openxmlformats.org/officeDocument/2006/relationships" type="rect" r:blip="" hideGeom="1">
              <dgm:adjLst/>
            </dgm:shape>
            <dgm:presOf axis="self"/>
            <dgm:constrLst/>
            <dgm:ruleLst/>
          </dgm:layoutNode>
        </dgm:forEach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#48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#79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#80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#8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1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 useBgFill="1">
        <p:nvSpPr>
          <p:cNvPr id="5" name="Скругленный прямоугольник 12"/>
          <p:cNvSpPr/>
          <p:nvPr/>
        </p:nvSpPr>
        <p:spPr>
          <a:xfrm>
            <a:off x="86785" y="69851"/>
            <a:ext cx="12018433" cy="6691313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6" name="Прямоугольник 6"/>
          <p:cNvSpPr/>
          <p:nvPr/>
        </p:nvSpPr>
        <p:spPr>
          <a:xfrm>
            <a:off x="84667" y="1449389"/>
            <a:ext cx="12026900" cy="15271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7" name="Прямоугольник 9"/>
          <p:cNvSpPr/>
          <p:nvPr/>
        </p:nvSpPr>
        <p:spPr>
          <a:xfrm>
            <a:off x="84667" y="1397000"/>
            <a:ext cx="12026900" cy="12065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10" name="Прямоугольник 10"/>
          <p:cNvSpPr/>
          <p:nvPr/>
        </p:nvSpPr>
        <p:spPr>
          <a:xfrm>
            <a:off x="84667" y="2976564"/>
            <a:ext cx="12026900" cy="111125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727200" y="3200400"/>
            <a:ext cx="85344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09600" y="1505931"/>
            <a:ext cx="109728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1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CB3E3E-76F5-4BA9-9A0B-8EC3654B833C}" type="datetimeFigureOut">
              <a:rPr lang="ru-RU"/>
              <a:pPr>
                <a:defRPr/>
              </a:pPr>
              <a:t>16.09.2022</a:t>
            </a:fld>
            <a:endParaRPr lang="ru-RU"/>
          </a:p>
        </p:txBody>
      </p:sp>
      <p:sp>
        <p:nvSpPr>
          <p:cNvPr id="12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400" smtClean="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0E7BFDE9-29AC-40D8-8BF9-25B63FC4665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900347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4AB050-B3A6-4B54-9D16-03F57B467172}" type="datetimeFigureOut">
              <a:rPr lang="ru-RU"/>
              <a:pPr>
                <a:defRPr/>
              </a:pPr>
              <a:t>16.09.2022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A44074-4150-477F-8C63-DED98D0277D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62972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642"/>
            <a:ext cx="268224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219200" y="274641"/>
            <a:ext cx="7416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51A3D7-8395-4083-9675-F125F7436D77}" type="datetimeFigureOut">
              <a:rPr lang="ru-RU"/>
              <a:pPr>
                <a:defRPr/>
              </a:pPr>
              <a:t>16.09.2022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65E979-06CA-414C-96C7-29C90733BFC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37079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1219200" y="1447800"/>
            <a:ext cx="103632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B238D7-7A15-46F0-861D-C9FA648A3E0F}" type="datetimeFigureOut">
              <a:rPr lang="ru-RU"/>
              <a:pPr>
                <a:defRPr/>
              </a:pPr>
              <a:t>16.09.2022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F37B8E-9043-4F35-9187-553EC057802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0985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10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 useBgFill="1">
        <p:nvSpPr>
          <p:cNvPr id="5" name="Скругленный прямоугольник 9"/>
          <p:cNvSpPr/>
          <p:nvPr/>
        </p:nvSpPr>
        <p:spPr>
          <a:xfrm>
            <a:off x="87084" y="69756"/>
            <a:ext cx="12017829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6" name="Прямоугольник 6"/>
          <p:cNvSpPr/>
          <p:nvPr/>
        </p:nvSpPr>
        <p:spPr>
          <a:xfrm flipV="1">
            <a:off x="93134" y="2376489"/>
            <a:ext cx="12018433" cy="920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7" name="Прямоугольник 7"/>
          <p:cNvSpPr/>
          <p:nvPr/>
        </p:nvSpPr>
        <p:spPr>
          <a:xfrm>
            <a:off x="93134" y="2341564"/>
            <a:ext cx="12018433" cy="46037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8" name="Прямоугольник 8"/>
          <p:cNvSpPr/>
          <p:nvPr/>
        </p:nvSpPr>
        <p:spPr>
          <a:xfrm>
            <a:off x="91018" y="2468564"/>
            <a:ext cx="12020549" cy="4603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084" y="952501"/>
            <a:ext cx="10363200" cy="1362075"/>
          </a:xfrm>
        </p:spPr>
        <p:txBody>
          <a:bodyPr/>
          <a:lstStyle>
            <a:lvl1pPr algn="l">
              <a:buNone/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084" y="2547938"/>
            <a:ext cx="10363200" cy="1338262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E75767-6829-4BC3-A8BC-1F769522646B}" type="datetimeFigureOut">
              <a:rPr lang="ru-RU"/>
              <a:pPr>
                <a:defRPr/>
              </a:pPr>
              <a:t>16.09.2022</a:t>
            </a:fld>
            <a:endParaRPr lang="ru-RU"/>
          </a:p>
        </p:txBody>
      </p:sp>
      <p:sp>
        <p:nvSpPr>
          <p:cNvPr id="10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066800" y="6172200"/>
            <a:ext cx="5334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94733" y="6208713"/>
            <a:ext cx="609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0765B9-30C5-400A-9CAA-CCD2ED7D351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067572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1219200" y="1447800"/>
            <a:ext cx="499872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6578600" y="1447800"/>
            <a:ext cx="499872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A93667-47EB-44C5-966D-404E560DB413}" type="datetimeFigureOut">
              <a:rPr lang="ru-RU"/>
              <a:pPr>
                <a:defRPr/>
              </a:pPr>
              <a:t>16.09.2022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14CD08-A8AB-4B34-86AC-31455440138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63691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9200" y="273050"/>
            <a:ext cx="103632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19200" y="1447800"/>
            <a:ext cx="4978400" cy="762000"/>
          </a:xfrm>
          <a:noFill/>
          <a:ln w="12700" cap="sq" cmpd="sng" algn="ctr">
            <a:noFill/>
            <a:prstDash val="solid"/>
          </a:ln>
        </p:spPr>
        <p:txBody>
          <a:bodyPr anchor="b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6604000" y="1447800"/>
            <a:ext cx="4978400" cy="762000"/>
          </a:xfrm>
          <a:noFill/>
          <a:ln w="12700" cap="sq" cmpd="sng" algn="ctr">
            <a:noFill/>
            <a:prstDash val="solid"/>
          </a:ln>
        </p:spPr>
        <p:txBody>
          <a:bodyPr anchor="b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1219200" y="2247900"/>
            <a:ext cx="49784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4"/>
          </p:nvPr>
        </p:nvSpPr>
        <p:spPr>
          <a:xfrm>
            <a:off x="6604000" y="2247900"/>
            <a:ext cx="49784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796F71-C1B0-42D0-B5A5-F0A14B809726}" type="datetimeFigureOut">
              <a:rPr lang="ru-RU"/>
              <a:pPr>
                <a:defRPr/>
              </a:pPr>
              <a:t>16.09.2022</a:t>
            </a:fld>
            <a:endParaRPr lang="ru-RU"/>
          </a:p>
        </p:txBody>
      </p:sp>
      <p:sp>
        <p:nvSpPr>
          <p:cNvPr id="8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FC17E9-2894-4EEF-B342-2D16CFD5535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06122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28A1DF-A1ED-45AE-A5CA-2701F9F9542D}" type="datetimeFigureOut">
              <a:rPr lang="ru-RU"/>
              <a:pPr>
                <a:defRPr/>
              </a:pPr>
              <a:t>16.09.2022</a:t>
            </a:fld>
            <a:endParaRPr lang="ru-RU"/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E47935-30B5-4F83-AE03-7E35A18B657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97227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555FD0-CFBD-459E-A6DA-C6FA35210266}" type="datetimeFigureOut">
              <a:rPr lang="ru-RU"/>
              <a:pPr>
                <a:defRPr/>
              </a:pPr>
              <a:t>16.09.2022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583B2E-AD04-401B-8CAD-69A8BC8AC6E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96497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7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 useBgFill="1">
        <p:nvSpPr>
          <p:cNvPr id="6" name="Скругленный прямоугольник 8"/>
          <p:cNvSpPr/>
          <p:nvPr/>
        </p:nvSpPr>
        <p:spPr>
          <a:xfrm>
            <a:off x="84668" y="69850"/>
            <a:ext cx="12018433" cy="6692900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9200" y="273050"/>
            <a:ext cx="10363200" cy="1143000"/>
          </a:xfrm>
        </p:spPr>
        <p:txBody>
          <a:bodyPr/>
          <a:lstStyle>
            <a:lvl1pPr algn="l">
              <a:buNone/>
              <a:defRPr sz="40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219200" y="1600200"/>
            <a:ext cx="2540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1"/>
          </p:nvPr>
        </p:nvSpPr>
        <p:spPr>
          <a:xfrm>
            <a:off x="3962400" y="1600200"/>
            <a:ext cx="7620000" cy="4495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5AEF6C-3534-40EC-8AC0-3DAAE4314755}" type="datetimeFigureOut">
              <a:rPr lang="ru-RU"/>
              <a:pPr>
                <a:defRPr/>
              </a:pPr>
              <a:t>16.09.2022</a:t>
            </a:fld>
            <a:endParaRPr lang="ru-RU"/>
          </a:p>
        </p:txBody>
      </p:sp>
      <p:sp>
        <p:nvSpPr>
          <p:cNvPr id="8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DF5CE2-8851-4A60-8507-F8A40C75FD5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13419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10"/>
          <p:cNvSpPr/>
          <p:nvPr/>
        </p:nvSpPr>
        <p:spPr>
          <a:xfrm flipV="1">
            <a:off x="91018" y="4683126"/>
            <a:ext cx="12009967" cy="920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6" name="Прямоугольник 11"/>
          <p:cNvSpPr/>
          <p:nvPr/>
        </p:nvSpPr>
        <p:spPr>
          <a:xfrm>
            <a:off x="91018" y="4649789"/>
            <a:ext cx="12009967" cy="46037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7" name="Прямоугольник 12"/>
          <p:cNvSpPr/>
          <p:nvPr/>
        </p:nvSpPr>
        <p:spPr>
          <a:xfrm>
            <a:off x="91018" y="4773614"/>
            <a:ext cx="12009967" cy="47625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9200" y="4900550"/>
            <a:ext cx="97536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219200" y="5445825"/>
            <a:ext cx="97536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91078" y="66676"/>
            <a:ext cx="12002497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8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7ECF78-477D-4B67-A188-6C928DA9FCAF}" type="datetimeFigureOut">
              <a:rPr lang="ru-RU"/>
              <a:pPr>
                <a:defRPr/>
              </a:pPr>
              <a:t>16.09.2022</a:t>
            </a:fld>
            <a:endParaRPr lang="ru-RU"/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219200" y="6172200"/>
            <a:ext cx="5181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94733" y="6208713"/>
            <a:ext cx="609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1AE9FB-CEDA-4CFF-9BAD-E993590066A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08786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84668" y="69850"/>
            <a:ext cx="12018433" cy="6692900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1028" name="Заголовок 21"/>
          <p:cNvSpPr>
            <a:spLocks noGrp="1"/>
          </p:cNvSpPr>
          <p:nvPr>
            <p:ph type="title"/>
          </p:nvPr>
        </p:nvSpPr>
        <p:spPr bwMode="auto">
          <a:xfrm>
            <a:off x="1219200" y="274638"/>
            <a:ext cx="103632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9144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9" name="Текст 12"/>
          <p:cNvSpPr>
            <a:spLocks noGrp="1"/>
          </p:cNvSpPr>
          <p:nvPr>
            <p:ph type="body" idx="1"/>
          </p:nvPr>
        </p:nvSpPr>
        <p:spPr bwMode="auto">
          <a:xfrm>
            <a:off x="1219200" y="1447800"/>
            <a:ext cx="103632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8229600" y="6191250"/>
            <a:ext cx="3302000" cy="476250"/>
          </a:xfrm>
          <a:prstGeom prst="rect">
            <a:avLst/>
          </a:prstGeom>
        </p:spPr>
        <p:txBody>
          <a:bodyPr anchor="ctr" anchorCtr="0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 smtClean="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CD15C4E-936B-4AFA-8F4F-DD43CC507ECC}" type="datetimeFigureOut">
              <a:rPr lang="ru-RU"/>
              <a:pPr>
                <a:defRPr/>
              </a:pPr>
              <a:t>16.09.2022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1219200" y="6172200"/>
            <a:ext cx="5283200" cy="457200"/>
          </a:xfrm>
          <a:prstGeom prst="rect">
            <a:avLst/>
          </a:prstGeom>
        </p:spPr>
        <p:txBody>
          <a:bodyPr anchor="ctr" anchorCtr="0"/>
          <a:lstStyle>
            <a:lvl1pPr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94733" y="6210300"/>
            <a:ext cx="6096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 smtClean="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fld id="{F83F3A91-1D1B-461D-B123-5B05E88CE69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33325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Calibri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Calibri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Calibri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fontAlgn="base">
        <a:spcBef>
          <a:spcPts val="575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7688" indent="-228600" algn="l" rtl="0" fontAlgn="base">
        <a:spcBef>
          <a:spcPts val="375"/>
        </a:spcBef>
        <a:spcAft>
          <a:spcPct val="0"/>
        </a:spcAft>
        <a:buClr>
          <a:schemeClr val="accent2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325" indent="-228600" algn="l" rtl="0" fontAlgn="base">
        <a:spcBef>
          <a:spcPts val="375"/>
        </a:spcBef>
        <a:spcAft>
          <a:spcPct val="0"/>
        </a:spcAft>
        <a:buClr>
          <a:srgbClr val="E6B1AB"/>
        </a:buClr>
        <a:buSzPct val="8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6963" indent="-228600" algn="l" rtl="0" fontAlgn="base">
        <a:spcBef>
          <a:spcPts val="375"/>
        </a:spcBef>
        <a:spcAft>
          <a:spcPct val="0"/>
        </a:spcAft>
        <a:buClr>
          <a:srgbClr val="A28E6A"/>
        </a:buClr>
        <a:buSzPct val="80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fontAlgn="base">
        <a:spcBef>
          <a:spcPts val="375"/>
        </a:spcBef>
        <a:spcAft>
          <a:spcPct val="0"/>
        </a:spcAft>
        <a:buClr>
          <a:srgbClr val="A28E6A"/>
        </a:buClr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8.emf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24063" y="142875"/>
            <a:ext cx="8183562" cy="534988"/>
          </a:xfrm>
        </p:spPr>
        <p:txBody>
          <a:bodyPr>
            <a:noAutofit/>
          </a:bodyPr>
          <a:lstStyle/>
          <a:p>
            <a:pPr algn="ctr">
              <a:defRPr/>
            </a:pPr>
            <a:r>
              <a:rPr lang="ru-RU" sz="24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Коррупционные уголовно-правовые деяния</a:t>
            </a:r>
          </a:p>
        </p:txBody>
      </p:sp>
      <p:graphicFrame>
        <p:nvGraphicFramePr>
          <p:cNvPr id="9" name="Содержимое 8"/>
          <p:cNvGraphicFramePr>
            <a:graphicFrameLocks noGrp="1"/>
          </p:cNvGraphicFramePr>
          <p:nvPr>
            <p:ph sz="quarter" idx="1"/>
          </p:nvPr>
        </p:nvGraphicFramePr>
        <p:xfrm>
          <a:off x="2024034" y="785794"/>
          <a:ext cx="8183880" cy="55721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19263627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59496" y="116632"/>
            <a:ext cx="8822784" cy="883476"/>
          </a:xfrm>
        </p:spPr>
        <p:txBody>
          <a:bodyPr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4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ДЕЙСТВИЯ В СЛУЧАЕ ПРЕДЛОЖЕНИЯ ИЛИ ВЫМОГАТЕЛЬСТВА ВЗЯТКИ</a:t>
            </a: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sz="quarter" idx="1"/>
          </p:nvPr>
        </p:nvGraphicFramePr>
        <p:xfrm>
          <a:off x="1738282" y="1000108"/>
          <a:ext cx="8643998" cy="554185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3" name="Рисунок 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552531" y="3325400"/>
            <a:ext cx="1086938" cy="20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33174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38376" y="285750"/>
            <a:ext cx="8183563" cy="749300"/>
          </a:xfrm>
        </p:spPr>
        <p:txBody>
          <a:bodyPr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0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ДЕЙСТВИЯ ПОСЛЕ ПРЕДЛОЖЕНИЯ </a:t>
            </a:r>
            <a:r>
              <a:rPr lang="en-US" sz="20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0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ИЛИ ВЫМОГАТЕЛЬСТВА ВЗЯТКИ</a:t>
            </a:r>
            <a:endParaRPr lang="ru-RU" sz="2000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</p:nvPr>
        </p:nvGraphicFramePr>
        <p:xfrm>
          <a:off x="2024034" y="1142984"/>
          <a:ext cx="8183880" cy="539897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6877872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</p:nvPr>
        </p:nvGraphicFramePr>
        <p:xfrm>
          <a:off x="2026920" y="530352"/>
          <a:ext cx="8183880" cy="57561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34968019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раведливость">
  <a:themeElements>
    <a:clrScheme name="Справедливость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315</Words>
  <Application>Microsoft Office PowerPoint</Application>
  <PresentationFormat>Широкоэкранный</PresentationFormat>
  <Paragraphs>19</Paragraphs>
  <Slides>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11" baseType="lpstr">
      <vt:lpstr>Calibri</vt:lpstr>
      <vt:lpstr>Cambria</vt:lpstr>
      <vt:lpstr>Franklin Gothic Book</vt:lpstr>
      <vt:lpstr>Perpetua</vt:lpstr>
      <vt:lpstr>Times New Roman</vt:lpstr>
      <vt:lpstr>Wingdings 2</vt:lpstr>
      <vt:lpstr>Справедливость</vt:lpstr>
      <vt:lpstr>Коррупционные уголовно-правовые деяния</vt:lpstr>
      <vt:lpstr>ДЕЙСТВИЯ В СЛУЧАЕ ПРЕДЛОЖЕНИЯ ИЛИ ВЫМОГАТЕЛЬСТВА ВЗЯТКИ</vt:lpstr>
      <vt:lpstr>ДЕЙСТВИЯ ПОСЛЕ ПРЕДЛОЖЕНИЯ  ИЛИ ВЫМОГАТЕЛЬСТВА ВЗЯТКИ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Охременко Светлана Вячеславна</dc:creator>
  <cp:lastModifiedBy>Охременко Светлана Вячеславна</cp:lastModifiedBy>
  <cp:revision>3</cp:revision>
  <dcterms:created xsi:type="dcterms:W3CDTF">2022-09-16T12:47:23Z</dcterms:created>
  <dcterms:modified xsi:type="dcterms:W3CDTF">2022-09-16T12:58:42Z</dcterms:modified>
</cp:coreProperties>
</file>